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71" r:id="rId4"/>
    <p:sldId id="272" r:id="rId5"/>
    <p:sldId id="275" r:id="rId6"/>
    <p:sldId id="273" r:id="rId7"/>
    <p:sldId id="277" r:id="rId8"/>
    <p:sldId id="325" r:id="rId9"/>
    <p:sldId id="321" r:id="rId10"/>
    <p:sldId id="323" r:id="rId11"/>
    <p:sldId id="278" r:id="rId12"/>
    <p:sldId id="279" r:id="rId13"/>
    <p:sldId id="326" r:id="rId14"/>
  </p:sldIdLst>
  <p:sldSz cx="12192000" cy="6858000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E50FDCAF-F54F-4653-A6E0-A0D7FB26BAC9}">
          <p14:sldIdLst>
            <p14:sldId id="256"/>
          </p14:sldIdLst>
        </p14:section>
        <p14:section name="Sekcja bez tytułu" id="{32406DBF-AC50-4F77-BA92-2DB7A5BB7D80}">
          <p14:sldIdLst>
            <p14:sldId id="270"/>
            <p14:sldId id="271"/>
            <p14:sldId id="272"/>
            <p14:sldId id="275"/>
            <p14:sldId id="273"/>
            <p14:sldId id="277"/>
            <p14:sldId id="325"/>
            <p14:sldId id="321"/>
            <p14:sldId id="323"/>
            <p14:sldId id="278"/>
            <p14:sldId id="279"/>
            <p14:sldId id="32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E5F5"/>
    <a:srgbClr val="91BEE7"/>
    <a:srgbClr val="AACDEC"/>
    <a:srgbClr val="C6DDF2"/>
    <a:srgbClr val="BFD9F1"/>
    <a:srgbClr val="83B5E4"/>
    <a:srgbClr val="7B7B7B"/>
    <a:srgbClr val="F7A898"/>
    <a:srgbClr val="F7A9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FCD400-8296-4A0A-8974-B0E1E084E9EA}" v="83" dt="2024-10-25T10:19:33.0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2997" autoAdjust="0"/>
  </p:normalViewPr>
  <p:slideViewPr>
    <p:cSldViewPr snapToGrid="0">
      <p:cViewPr>
        <p:scale>
          <a:sx n="75" d="100"/>
          <a:sy n="75" d="100"/>
        </p:scale>
        <p:origin x="2034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styna Gruchot" userId="9489b842-27f7-4f42-9766-a5b860d3313b" providerId="ADAL" clId="{07FCD400-8296-4A0A-8974-B0E1E084E9EA}"/>
    <pc:docChg chg="undo redo custSel addSld delSld modSld sldOrd modSection">
      <pc:chgData name="Justyna Gruchot" userId="9489b842-27f7-4f42-9766-a5b860d3313b" providerId="ADAL" clId="{07FCD400-8296-4A0A-8974-B0E1E084E9EA}" dt="2024-10-25T10:23:23.614" v="1604" actId="114"/>
      <pc:docMkLst>
        <pc:docMk/>
      </pc:docMkLst>
      <pc:sldChg chg="modSp add del mod">
        <pc:chgData name="Justyna Gruchot" userId="9489b842-27f7-4f42-9766-a5b860d3313b" providerId="ADAL" clId="{07FCD400-8296-4A0A-8974-B0E1E084E9EA}" dt="2024-10-24T11:06:38.670" v="319" actId="114"/>
        <pc:sldMkLst>
          <pc:docMk/>
          <pc:sldMk cId="1534783414" sldId="256"/>
        </pc:sldMkLst>
        <pc:spChg chg="mod">
          <ac:chgData name="Justyna Gruchot" userId="9489b842-27f7-4f42-9766-a5b860d3313b" providerId="ADAL" clId="{07FCD400-8296-4A0A-8974-B0E1E084E9EA}" dt="2024-10-24T11:06:38.670" v="319" actId="114"/>
          <ac:spMkLst>
            <pc:docMk/>
            <pc:sldMk cId="1534783414" sldId="256"/>
            <ac:spMk id="5" creationId="{2C76367C-638E-C09B-8EF0-0B9062922E4F}"/>
          </ac:spMkLst>
        </pc:spChg>
        <pc:cxnChg chg="mod">
          <ac:chgData name="Justyna Gruchot" userId="9489b842-27f7-4f42-9766-a5b860d3313b" providerId="ADAL" clId="{07FCD400-8296-4A0A-8974-B0E1E084E9EA}" dt="2024-10-24T11:05:43.850" v="302" actId="14100"/>
          <ac:cxnSpMkLst>
            <pc:docMk/>
            <pc:sldMk cId="1534783414" sldId="256"/>
            <ac:cxnSpMk id="7" creationId="{5A4B115D-0461-EED7-7632-BDB641F4A2C2}"/>
          </ac:cxnSpMkLst>
        </pc:cxnChg>
      </pc:sldChg>
      <pc:sldChg chg="modSp add del mod">
        <pc:chgData name="Justyna Gruchot" userId="9489b842-27f7-4f42-9766-a5b860d3313b" providerId="ADAL" clId="{07FCD400-8296-4A0A-8974-B0E1E084E9EA}" dt="2024-10-24T11:05:19.581" v="297" actId="47"/>
        <pc:sldMkLst>
          <pc:docMk/>
          <pc:sldMk cId="958054604" sldId="258"/>
        </pc:sldMkLst>
        <pc:spChg chg="mod">
          <ac:chgData name="Justyna Gruchot" userId="9489b842-27f7-4f42-9766-a5b860d3313b" providerId="ADAL" clId="{07FCD400-8296-4A0A-8974-B0E1E084E9EA}" dt="2024-10-24T11:00:28.021" v="167" actId="14100"/>
          <ac:spMkLst>
            <pc:docMk/>
            <pc:sldMk cId="958054604" sldId="258"/>
            <ac:spMk id="2" creationId="{DF036881-5093-600D-A32E-A5A0B63C028D}"/>
          </ac:spMkLst>
        </pc:spChg>
        <pc:spChg chg="mod">
          <ac:chgData name="Justyna Gruchot" userId="9489b842-27f7-4f42-9766-a5b860d3313b" providerId="ADAL" clId="{07FCD400-8296-4A0A-8974-B0E1E084E9EA}" dt="2024-10-24T10:59:59.587" v="163" actId="207"/>
          <ac:spMkLst>
            <pc:docMk/>
            <pc:sldMk cId="958054604" sldId="258"/>
            <ac:spMk id="4" creationId="{C82E47C7-2359-5393-C20D-13FB7B7594BE}"/>
          </ac:spMkLst>
        </pc:spChg>
      </pc:sldChg>
      <pc:sldChg chg="add del">
        <pc:chgData name="Justyna Gruchot" userId="9489b842-27f7-4f42-9766-a5b860d3313b" providerId="ADAL" clId="{07FCD400-8296-4A0A-8974-B0E1E084E9EA}" dt="2024-10-25T07:47:42.713" v="751" actId="47"/>
        <pc:sldMkLst>
          <pc:docMk/>
          <pc:sldMk cId="4126285137" sldId="263"/>
        </pc:sldMkLst>
      </pc:sldChg>
      <pc:sldChg chg="add del setBg">
        <pc:chgData name="Justyna Gruchot" userId="9489b842-27f7-4f42-9766-a5b860d3313b" providerId="ADAL" clId="{07FCD400-8296-4A0A-8974-B0E1E084E9EA}" dt="2024-10-24T13:27:24.466" v="409" actId="47"/>
        <pc:sldMkLst>
          <pc:docMk/>
          <pc:sldMk cId="2516481586" sldId="265"/>
        </pc:sldMkLst>
      </pc:sldChg>
      <pc:sldChg chg="modSp del mod">
        <pc:chgData name="Justyna Gruchot" userId="9489b842-27f7-4f42-9766-a5b860d3313b" providerId="ADAL" clId="{07FCD400-8296-4A0A-8974-B0E1E084E9EA}" dt="2024-10-24T08:53:21.535" v="26" actId="47"/>
        <pc:sldMkLst>
          <pc:docMk/>
          <pc:sldMk cId="508523140" sldId="267"/>
        </pc:sldMkLst>
        <pc:spChg chg="mod">
          <ac:chgData name="Justyna Gruchot" userId="9489b842-27f7-4f42-9766-a5b860d3313b" providerId="ADAL" clId="{07FCD400-8296-4A0A-8974-B0E1E084E9EA}" dt="2024-10-24T08:53:14.626" v="23" actId="113"/>
          <ac:spMkLst>
            <pc:docMk/>
            <pc:sldMk cId="508523140" sldId="267"/>
            <ac:spMk id="16" creationId="{02BB3FC6-59F9-69CA-9FAD-51D7C09CAB86}"/>
          </ac:spMkLst>
        </pc:spChg>
        <pc:spChg chg="mod">
          <ac:chgData name="Justyna Gruchot" userId="9489b842-27f7-4f42-9766-a5b860d3313b" providerId="ADAL" clId="{07FCD400-8296-4A0A-8974-B0E1E084E9EA}" dt="2024-10-24T08:53:14.044" v="20" actId="20578"/>
          <ac:spMkLst>
            <pc:docMk/>
            <pc:sldMk cId="508523140" sldId="267"/>
            <ac:spMk id="17" creationId="{89FD609D-3D92-348F-7E14-1077C3B97D21}"/>
          </ac:spMkLst>
        </pc:spChg>
      </pc:sldChg>
      <pc:sldChg chg="addSp delSp modSp add del mod">
        <pc:chgData name="Justyna Gruchot" userId="9489b842-27f7-4f42-9766-a5b860d3313b" providerId="ADAL" clId="{07FCD400-8296-4A0A-8974-B0E1E084E9EA}" dt="2024-10-24T11:06:11.382" v="312" actId="47"/>
        <pc:sldMkLst>
          <pc:docMk/>
          <pc:sldMk cId="2817755241" sldId="268"/>
        </pc:sldMkLst>
        <pc:spChg chg="add del">
          <ac:chgData name="Justyna Gruchot" userId="9489b842-27f7-4f42-9766-a5b860d3313b" providerId="ADAL" clId="{07FCD400-8296-4A0A-8974-B0E1E084E9EA}" dt="2024-10-24T10:56:45.304" v="143" actId="22"/>
          <ac:spMkLst>
            <pc:docMk/>
            <pc:sldMk cId="2817755241" sldId="268"/>
            <ac:spMk id="6" creationId="{90AD0E9D-2211-6DDA-63E1-42BD190DA545}"/>
          </ac:spMkLst>
        </pc:spChg>
        <pc:spChg chg="mod">
          <ac:chgData name="Justyna Gruchot" userId="9489b842-27f7-4f42-9766-a5b860d3313b" providerId="ADAL" clId="{07FCD400-8296-4A0A-8974-B0E1E084E9EA}" dt="2024-10-24T10:21:29.075" v="138" actId="20577"/>
          <ac:spMkLst>
            <pc:docMk/>
            <pc:sldMk cId="2817755241" sldId="268"/>
            <ac:spMk id="16" creationId="{02BB3FC6-59F9-69CA-9FAD-51D7C09CAB86}"/>
          </ac:spMkLst>
        </pc:spChg>
        <pc:spChg chg="mod">
          <ac:chgData name="Justyna Gruchot" userId="9489b842-27f7-4f42-9766-a5b860d3313b" providerId="ADAL" clId="{07FCD400-8296-4A0A-8974-B0E1E084E9EA}" dt="2024-10-24T10:21:39.304" v="139" actId="1076"/>
          <ac:spMkLst>
            <pc:docMk/>
            <pc:sldMk cId="2817755241" sldId="268"/>
            <ac:spMk id="17" creationId="{89FD609D-3D92-348F-7E14-1077C3B97D21}"/>
          </ac:spMkLst>
        </pc:spChg>
        <pc:cxnChg chg="mod">
          <ac:chgData name="Justyna Gruchot" userId="9489b842-27f7-4f42-9766-a5b860d3313b" providerId="ADAL" clId="{07FCD400-8296-4A0A-8974-B0E1E084E9EA}" dt="2024-10-24T11:00:04.988" v="164" actId="208"/>
          <ac:cxnSpMkLst>
            <pc:docMk/>
            <pc:sldMk cId="2817755241" sldId="268"/>
            <ac:cxnSpMk id="9" creationId="{BFDCF6EB-88A1-73D3-A002-5DD293663AC6}"/>
          </ac:cxnSpMkLst>
        </pc:cxnChg>
      </pc:sldChg>
      <pc:sldChg chg="addSp delSp modSp add del mod">
        <pc:chgData name="Justyna Gruchot" userId="9489b842-27f7-4f42-9766-a5b860d3313b" providerId="ADAL" clId="{07FCD400-8296-4A0A-8974-B0E1E084E9EA}" dt="2024-10-24T10:59:35.259" v="159" actId="47"/>
        <pc:sldMkLst>
          <pc:docMk/>
          <pc:sldMk cId="321825543" sldId="269"/>
        </pc:sldMkLst>
        <pc:spChg chg="del">
          <ac:chgData name="Justyna Gruchot" userId="9489b842-27f7-4f42-9766-a5b860d3313b" providerId="ADAL" clId="{07FCD400-8296-4A0A-8974-B0E1E084E9EA}" dt="2024-10-24T10:56:57.430" v="150" actId="478"/>
          <ac:spMkLst>
            <pc:docMk/>
            <pc:sldMk cId="321825543" sldId="269"/>
            <ac:spMk id="2" creationId="{3ED2DE20-3C18-076C-8EAB-2A6EDF7F42A6}"/>
          </ac:spMkLst>
        </pc:spChg>
        <pc:spChg chg="del">
          <ac:chgData name="Justyna Gruchot" userId="9489b842-27f7-4f42-9766-a5b860d3313b" providerId="ADAL" clId="{07FCD400-8296-4A0A-8974-B0E1E084E9EA}" dt="2024-10-24T10:56:59.034" v="151" actId="478"/>
          <ac:spMkLst>
            <pc:docMk/>
            <pc:sldMk cId="321825543" sldId="269"/>
            <ac:spMk id="4" creationId="{9447839C-2271-ADEB-EB75-B29AE7AF28DB}"/>
          </ac:spMkLst>
        </pc:spChg>
        <pc:spChg chg="add del mod">
          <ac:chgData name="Justyna Gruchot" userId="9489b842-27f7-4f42-9766-a5b860d3313b" providerId="ADAL" clId="{07FCD400-8296-4A0A-8974-B0E1E084E9EA}" dt="2024-10-24T10:56:59.864" v="152" actId="478"/>
          <ac:spMkLst>
            <pc:docMk/>
            <pc:sldMk cId="321825543" sldId="269"/>
            <ac:spMk id="6" creationId="{DCA50DAF-AA90-4A1F-7CD7-9E1BD6C1C627}"/>
          </ac:spMkLst>
        </pc:spChg>
        <pc:spChg chg="del mod">
          <ac:chgData name="Justyna Gruchot" userId="9489b842-27f7-4f42-9766-a5b860d3313b" providerId="ADAL" clId="{07FCD400-8296-4A0A-8974-B0E1E084E9EA}" dt="2024-10-24T10:57:02.119" v="154" actId="478"/>
          <ac:spMkLst>
            <pc:docMk/>
            <pc:sldMk cId="321825543" sldId="269"/>
            <ac:spMk id="10" creationId="{2E6292F5-A501-7D45-BFF4-519D2D61A594}"/>
          </ac:spMkLst>
        </pc:spChg>
        <pc:spChg chg="del">
          <ac:chgData name="Justyna Gruchot" userId="9489b842-27f7-4f42-9766-a5b860d3313b" providerId="ADAL" clId="{07FCD400-8296-4A0A-8974-B0E1E084E9EA}" dt="2024-10-24T10:57:00.906" v="153" actId="478"/>
          <ac:spMkLst>
            <pc:docMk/>
            <pc:sldMk cId="321825543" sldId="269"/>
            <ac:spMk id="15" creationId="{F022724D-FD8A-7932-2C65-8B9B2D11A327}"/>
          </ac:spMkLst>
        </pc:spChg>
        <pc:spChg chg="del">
          <ac:chgData name="Justyna Gruchot" userId="9489b842-27f7-4f42-9766-a5b860d3313b" providerId="ADAL" clId="{07FCD400-8296-4A0A-8974-B0E1E084E9EA}" dt="2024-10-24T10:56:52.055" v="148" actId="478"/>
          <ac:spMkLst>
            <pc:docMk/>
            <pc:sldMk cId="321825543" sldId="269"/>
            <ac:spMk id="16" creationId="{02BB3FC6-59F9-69CA-9FAD-51D7C09CAB86}"/>
          </ac:spMkLst>
        </pc:spChg>
        <pc:spChg chg="del">
          <ac:chgData name="Justyna Gruchot" userId="9489b842-27f7-4f42-9766-a5b860d3313b" providerId="ADAL" clId="{07FCD400-8296-4A0A-8974-B0E1E084E9EA}" dt="2024-10-24T10:56:54.667" v="149" actId="478"/>
          <ac:spMkLst>
            <pc:docMk/>
            <pc:sldMk cId="321825543" sldId="269"/>
            <ac:spMk id="17" creationId="{89FD609D-3D92-348F-7E14-1077C3B97D21}"/>
          </ac:spMkLst>
        </pc:spChg>
        <pc:graphicFrameChg chg="add mod modGraphic">
          <ac:chgData name="Justyna Gruchot" userId="9489b842-27f7-4f42-9766-a5b860d3313b" providerId="ADAL" clId="{07FCD400-8296-4A0A-8974-B0E1E084E9EA}" dt="2024-10-24T10:57:28.603" v="158" actId="14734"/>
          <ac:graphicFrameMkLst>
            <pc:docMk/>
            <pc:sldMk cId="321825543" sldId="269"/>
            <ac:graphicFrameMk id="8" creationId="{9B53624F-D7E0-2A64-998B-33852A9AE1B9}"/>
          </ac:graphicFrameMkLst>
        </pc:graphicFrameChg>
        <pc:inkChg chg="del">
          <ac:chgData name="Justyna Gruchot" userId="9489b842-27f7-4f42-9766-a5b860d3313b" providerId="ADAL" clId="{07FCD400-8296-4A0A-8974-B0E1E084E9EA}" dt="2024-10-24T10:56:49.678" v="145" actId="478"/>
          <ac:inkMkLst>
            <pc:docMk/>
            <pc:sldMk cId="321825543" sldId="269"/>
            <ac:inkMk id="12" creationId="{AAA909D0-C336-428C-2538-8B2ACED0F616}"/>
          </ac:inkMkLst>
        </pc:inkChg>
        <pc:inkChg chg="del">
          <ac:chgData name="Justyna Gruchot" userId="9489b842-27f7-4f42-9766-a5b860d3313b" providerId="ADAL" clId="{07FCD400-8296-4A0A-8974-B0E1E084E9EA}" dt="2024-10-24T10:56:50.479" v="146" actId="478"/>
          <ac:inkMkLst>
            <pc:docMk/>
            <pc:sldMk cId="321825543" sldId="269"/>
            <ac:inkMk id="14" creationId="{DE6779B5-2DE3-9510-8DBD-14D09BCFDB04}"/>
          </ac:inkMkLst>
        </pc:inkChg>
      </pc:sldChg>
      <pc:sldChg chg="add del">
        <pc:chgData name="Justyna Gruchot" userId="9489b842-27f7-4f42-9766-a5b860d3313b" providerId="ADAL" clId="{07FCD400-8296-4A0A-8974-B0E1E084E9EA}" dt="2024-10-25T09:17:05.365" v="1136" actId="47"/>
        <pc:sldMkLst>
          <pc:docMk/>
          <pc:sldMk cId="1755696902" sldId="269"/>
        </pc:sldMkLst>
      </pc:sldChg>
      <pc:sldChg chg="add del setBg">
        <pc:chgData name="Justyna Gruchot" userId="9489b842-27f7-4f42-9766-a5b860d3313b" providerId="ADAL" clId="{07FCD400-8296-4A0A-8974-B0E1E084E9EA}" dt="2024-10-24T10:59:44.230" v="161" actId="47"/>
        <pc:sldMkLst>
          <pc:docMk/>
          <pc:sldMk cId="2644022985" sldId="269"/>
        </pc:sldMkLst>
      </pc:sldChg>
      <pc:sldChg chg="addSp delSp modSp add del mod">
        <pc:chgData name="Justyna Gruchot" userId="9489b842-27f7-4f42-9766-a5b860d3313b" providerId="ADAL" clId="{07FCD400-8296-4A0A-8974-B0E1E084E9EA}" dt="2024-10-24T11:06:32.582" v="318" actId="47"/>
        <pc:sldMkLst>
          <pc:docMk/>
          <pc:sldMk cId="4170865433" sldId="269"/>
        </pc:sldMkLst>
        <pc:spChg chg="del">
          <ac:chgData name="Justyna Gruchot" userId="9489b842-27f7-4f42-9766-a5b860d3313b" providerId="ADAL" clId="{07FCD400-8296-4A0A-8974-B0E1E084E9EA}" dt="2024-10-24T11:00:34.696" v="169" actId="478"/>
          <ac:spMkLst>
            <pc:docMk/>
            <pc:sldMk cId="4170865433" sldId="269"/>
            <ac:spMk id="2" creationId="{3ED2DE20-3C18-076C-8EAB-2A6EDF7F42A6}"/>
          </ac:spMkLst>
        </pc:spChg>
        <pc:spChg chg="del">
          <ac:chgData name="Justyna Gruchot" userId="9489b842-27f7-4f42-9766-a5b860d3313b" providerId="ADAL" clId="{07FCD400-8296-4A0A-8974-B0E1E084E9EA}" dt="2024-10-24T11:00:35.829" v="170" actId="478"/>
          <ac:spMkLst>
            <pc:docMk/>
            <pc:sldMk cId="4170865433" sldId="269"/>
            <ac:spMk id="3" creationId="{431621E7-9344-E86F-0440-83765B8A19E6}"/>
          </ac:spMkLst>
        </pc:spChg>
        <pc:spChg chg="add del mod">
          <ac:chgData name="Justyna Gruchot" userId="9489b842-27f7-4f42-9766-a5b860d3313b" providerId="ADAL" clId="{07FCD400-8296-4A0A-8974-B0E1E084E9EA}" dt="2024-10-24T11:00:38.158" v="172" actId="478"/>
          <ac:spMkLst>
            <pc:docMk/>
            <pc:sldMk cId="4170865433" sldId="269"/>
            <ac:spMk id="6" creationId="{75D464CC-5DC2-469D-C485-E0AB1A27A8F0}"/>
          </ac:spMkLst>
        </pc:spChg>
        <pc:spChg chg="add del mod">
          <ac:chgData name="Justyna Gruchot" userId="9489b842-27f7-4f42-9766-a5b860d3313b" providerId="ADAL" clId="{07FCD400-8296-4A0A-8974-B0E1E084E9EA}" dt="2024-10-24T11:00:36.600" v="171" actId="478"/>
          <ac:spMkLst>
            <pc:docMk/>
            <pc:sldMk cId="4170865433" sldId="269"/>
            <ac:spMk id="10" creationId="{30DED672-608C-1189-5A68-FD4FF45A149D}"/>
          </ac:spMkLst>
        </pc:spChg>
        <pc:spChg chg="add mod">
          <ac:chgData name="Justyna Gruchot" userId="9489b842-27f7-4f42-9766-a5b860d3313b" providerId="ADAL" clId="{07FCD400-8296-4A0A-8974-B0E1E084E9EA}" dt="2024-10-24T11:03:13.557" v="260" actId="1076"/>
          <ac:spMkLst>
            <pc:docMk/>
            <pc:sldMk cId="4170865433" sldId="269"/>
            <ac:spMk id="12" creationId="{96A30519-1025-B594-9069-8CF87229B228}"/>
          </ac:spMkLst>
        </pc:spChg>
        <pc:spChg chg="add mod">
          <ac:chgData name="Justyna Gruchot" userId="9489b842-27f7-4f42-9766-a5b860d3313b" providerId="ADAL" clId="{07FCD400-8296-4A0A-8974-B0E1E084E9EA}" dt="2024-10-24T11:05:00.291" v="295" actId="1076"/>
          <ac:spMkLst>
            <pc:docMk/>
            <pc:sldMk cId="4170865433" sldId="269"/>
            <ac:spMk id="13" creationId="{BC13CD81-E5B1-F45E-3F49-6C397DCBB735}"/>
          </ac:spMkLst>
        </pc:spChg>
        <pc:picChg chg="add mod modCrop">
          <ac:chgData name="Justyna Gruchot" userId="9489b842-27f7-4f42-9766-a5b860d3313b" providerId="ADAL" clId="{07FCD400-8296-4A0A-8974-B0E1E084E9EA}" dt="2024-10-24T11:05:01.992" v="296" actId="1076"/>
          <ac:picMkLst>
            <pc:docMk/>
            <pc:sldMk cId="4170865433" sldId="269"/>
            <ac:picMk id="14" creationId="{AA2A7287-DA35-3BBC-F02A-01F1E7063030}"/>
          </ac:picMkLst>
        </pc:picChg>
        <pc:picChg chg="del">
          <ac:chgData name="Justyna Gruchot" userId="9489b842-27f7-4f42-9766-a5b860d3313b" providerId="ADAL" clId="{07FCD400-8296-4A0A-8974-B0E1E084E9EA}" dt="2024-10-24T11:00:38.739" v="173" actId="478"/>
          <ac:picMkLst>
            <pc:docMk/>
            <pc:sldMk cId="4170865433" sldId="269"/>
            <ac:picMk id="18" creationId="{B9BD800B-E8AE-B90B-B112-189A6A7F3FBA}"/>
          </ac:picMkLst>
        </pc:picChg>
        <pc:cxnChg chg="add del mod">
          <ac:chgData name="Justyna Gruchot" userId="9489b842-27f7-4f42-9766-a5b860d3313b" providerId="ADAL" clId="{07FCD400-8296-4A0A-8974-B0E1E084E9EA}" dt="2024-10-24T11:04:57.757" v="294" actId="478"/>
          <ac:cxnSpMkLst>
            <pc:docMk/>
            <pc:sldMk cId="4170865433" sldId="269"/>
            <ac:cxnSpMk id="15" creationId="{27C450AA-C415-9BE0-093D-8047B6FFEDA5}"/>
          </ac:cxnSpMkLst>
        </pc:cxnChg>
      </pc:sldChg>
      <pc:sldChg chg="addSp delSp modSp add mod ord">
        <pc:chgData name="Justyna Gruchot" userId="9489b842-27f7-4f42-9766-a5b860d3313b" providerId="ADAL" clId="{07FCD400-8296-4A0A-8974-B0E1E084E9EA}" dt="2024-10-24T11:07:06.333" v="324" actId="1076"/>
        <pc:sldMkLst>
          <pc:docMk/>
          <pc:sldMk cId="4127482688" sldId="270"/>
        </pc:sldMkLst>
        <pc:spChg chg="del">
          <ac:chgData name="Justyna Gruchot" userId="9489b842-27f7-4f42-9766-a5b860d3313b" providerId="ADAL" clId="{07FCD400-8296-4A0A-8974-B0E1E084E9EA}" dt="2024-10-24T11:05:57.169" v="307" actId="478"/>
          <ac:spMkLst>
            <pc:docMk/>
            <pc:sldMk cId="4127482688" sldId="270"/>
            <ac:spMk id="2" creationId="{3ED2DE20-3C18-076C-8EAB-2A6EDF7F42A6}"/>
          </ac:spMkLst>
        </pc:spChg>
        <pc:spChg chg="del">
          <ac:chgData name="Justyna Gruchot" userId="9489b842-27f7-4f42-9766-a5b860d3313b" providerId="ADAL" clId="{07FCD400-8296-4A0A-8974-B0E1E084E9EA}" dt="2024-10-24T11:05:58.347" v="308" actId="478"/>
          <ac:spMkLst>
            <pc:docMk/>
            <pc:sldMk cId="4127482688" sldId="270"/>
            <ac:spMk id="3" creationId="{431621E7-9344-E86F-0440-83765B8A19E6}"/>
          </ac:spMkLst>
        </pc:spChg>
        <pc:spChg chg="mod">
          <ac:chgData name="Justyna Gruchot" userId="9489b842-27f7-4f42-9766-a5b860d3313b" providerId="ADAL" clId="{07FCD400-8296-4A0A-8974-B0E1E084E9EA}" dt="2024-10-24T11:06:53.411" v="323" actId="114"/>
          <ac:spMkLst>
            <pc:docMk/>
            <pc:sldMk cId="4127482688" sldId="270"/>
            <ac:spMk id="5" creationId="{2C76367C-638E-C09B-8EF0-0B9062922E4F}"/>
          </ac:spMkLst>
        </pc:spChg>
        <pc:spChg chg="add del mod">
          <ac:chgData name="Justyna Gruchot" userId="9489b842-27f7-4f42-9766-a5b860d3313b" providerId="ADAL" clId="{07FCD400-8296-4A0A-8974-B0E1E084E9EA}" dt="2024-10-24T11:06:00.726" v="310" actId="478"/>
          <ac:spMkLst>
            <pc:docMk/>
            <pc:sldMk cId="4127482688" sldId="270"/>
            <ac:spMk id="6" creationId="{C5523927-6978-0264-D9C9-321B5D7BB291}"/>
          </ac:spMkLst>
        </pc:spChg>
        <pc:spChg chg="add del mod">
          <ac:chgData name="Justyna Gruchot" userId="9489b842-27f7-4f42-9766-a5b860d3313b" providerId="ADAL" clId="{07FCD400-8296-4A0A-8974-B0E1E084E9EA}" dt="2024-10-24T11:05:59.482" v="309" actId="478"/>
          <ac:spMkLst>
            <pc:docMk/>
            <pc:sldMk cId="4127482688" sldId="270"/>
            <ac:spMk id="10" creationId="{E64B1D17-91C3-7F6E-A651-8CEE10BB069D}"/>
          </ac:spMkLst>
        </pc:spChg>
        <pc:spChg chg="add mod">
          <ac:chgData name="Justyna Gruchot" userId="9489b842-27f7-4f42-9766-a5b860d3313b" providerId="ADAL" clId="{07FCD400-8296-4A0A-8974-B0E1E084E9EA}" dt="2024-10-24T11:06:09.383" v="311"/>
          <ac:spMkLst>
            <pc:docMk/>
            <pc:sldMk cId="4127482688" sldId="270"/>
            <ac:spMk id="12" creationId="{46444B85-1ED6-F112-78CE-743B9FA2EFDD}"/>
          </ac:spMkLst>
        </pc:spChg>
        <pc:spChg chg="add mod">
          <ac:chgData name="Justyna Gruchot" userId="9489b842-27f7-4f42-9766-a5b860d3313b" providerId="ADAL" clId="{07FCD400-8296-4A0A-8974-B0E1E084E9EA}" dt="2024-10-24T11:07:06.333" v="324" actId="1076"/>
          <ac:spMkLst>
            <pc:docMk/>
            <pc:sldMk cId="4127482688" sldId="270"/>
            <ac:spMk id="13" creationId="{459CD03A-0AFA-1805-4A87-FE57830D2148}"/>
          </ac:spMkLst>
        </pc:spChg>
        <pc:spChg chg="add mod">
          <ac:chgData name="Justyna Gruchot" userId="9489b842-27f7-4f42-9766-a5b860d3313b" providerId="ADAL" clId="{07FCD400-8296-4A0A-8974-B0E1E084E9EA}" dt="2024-10-24T11:06:09.383" v="311"/>
          <ac:spMkLst>
            <pc:docMk/>
            <pc:sldMk cId="4127482688" sldId="270"/>
            <ac:spMk id="14" creationId="{4031BCCA-F56C-01D8-9517-FD07EC9A00A2}"/>
          </ac:spMkLst>
        </pc:spChg>
        <pc:spChg chg="add mod">
          <ac:chgData name="Justyna Gruchot" userId="9489b842-27f7-4f42-9766-a5b860d3313b" providerId="ADAL" clId="{07FCD400-8296-4A0A-8974-B0E1E084E9EA}" dt="2024-10-24T11:06:09.383" v="311"/>
          <ac:spMkLst>
            <pc:docMk/>
            <pc:sldMk cId="4127482688" sldId="270"/>
            <ac:spMk id="17" creationId="{605063E9-3688-46BE-CD5A-74F111E440AC}"/>
          </ac:spMkLst>
        </pc:spChg>
        <pc:spChg chg="add mod">
          <ac:chgData name="Justyna Gruchot" userId="9489b842-27f7-4f42-9766-a5b860d3313b" providerId="ADAL" clId="{07FCD400-8296-4A0A-8974-B0E1E084E9EA}" dt="2024-10-24T11:06:09.383" v="311"/>
          <ac:spMkLst>
            <pc:docMk/>
            <pc:sldMk cId="4127482688" sldId="270"/>
            <ac:spMk id="19" creationId="{B7F7BE54-02DD-9E5C-446A-02AD5137AE68}"/>
          </ac:spMkLst>
        </pc:spChg>
        <pc:spChg chg="add mod">
          <ac:chgData name="Justyna Gruchot" userId="9489b842-27f7-4f42-9766-a5b860d3313b" providerId="ADAL" clId="{07FCD400-8296-4A0A-8974-B0E1E084E9EA}" dt="2024-10-24T11:06:09.383" v="311"/>
          <ac:spMkLst>
            <pc:docMk/>
            <pc:sldMk cId="4127482688" sldId="270"/>
            <ac:spMk id="20" creationId="{D606491B-2F28-7608-B7A2-6892A4F08D00}"/>
          </ac:spMkLst>
        </pc:spChg>
        <pc:picChg chg="del">
          <ac:chgData name="Justyna Gruchot" userId="9489b842-27f7-4f42-9766-a5b860d3313b" providerId="ADAL" clId="{07FCD400-8296-4A0A-8974-B0E1E084E9EA}" dt="2024-10-24T11:05:55.923" v="306" actId="478"/>
          <ac:picMkLst>
            <pc:docMk/>
            <pc:sldMk cId="4127482688" sldId="270"/>
            <ac:picMk id="18" creationId="{B9BD800B-E8AE-B90B-B112-189A6A7F3FBA}"/>
          </ac:picMkLst>
        </pc:picChg>
        <pc:inkChg chg="add mod">
          <ac:chgData name="Justyna Gruchot" userId="9489b842-27f7-4f42-9766-a5b860d3313b" providerId="ADAL" clId="{07FCD400-8296-4A0A-8974-B0E1E084E9EA}" dt="2024-10-24T11:06:09.383" v="311"/>
          <ac:inkMkLst>
            <pc:docMk/>
            <pc:sldMk cId="4127482688" sldId="270"/>
            <ac:inkMk id="15" creationId="{CD1A0ADB-2501-65EE-6CAC-11021D0E40C2}"/>
          </ac:inkMkLst>
        </pc:inkChg>
        <pc:inkChg chg="add mod">
          <ac:chgData name="Justyna Gruchot" userId="9489b842-27f7-4f42-9766-a5b860d3313b" providerId="ADAL" clId="{07FCD400-8296-4A0A-8974-B0E1E084E9EA}" dt="2024-10-24T11:06:09.383" v="311"/>
          <ac:inkMkLst>
            <pc:docMk/>
            <pc:sldMk cId="4127482688" sldId="270"/>
            <ac:inkMk id="16" creationId="{366AF002-9A91-CA26-496D-52EF2245642E}"/>
          </ac:inkMkLst>
        </pc:inkChg>
      </pc:sldChg>
      <pc:sldChg chg="addSp delSp modSp add mod">
        <pc:chgData name="Justyna Gruchot" userId="9489b842-27f7-4f42-9766-a5b860d3313b" providerId="ADAL" clId="{07FCD400-8296-4A0A-8974-B0E1E084E9EA}" dt="2024-10-25T07:43:24.627" v="677" actId="113"/>
        <pc:sldMkLst>
          <pc:docMk/>
          <pc:sldMk cId="401517946" sldId="271"/>
        </pc:sldMkLst>
        <pc:spChg chg="add del mod">
          <ac:chgData name="Justyna Gruchot" userId="9489b842-27f7-4f42-9766-a5b860d3313b" providerId="ADAL" clId="{07FCD400-8296-4A0A-8974-B0E1E084E9EA}" dt="2024-10-24T11:06:22.602" v="316" actId="478"/>
          <ac:spMkLst>
            <pc:docMk/>
            <pc:sldMk cId="401517946" sldId="271"/>
            <ac:spMk id="3" creationId="{4DB842B8-EAA6-C953-364E-2C9F7C4357E0}"/>
          </ac:spMkLst>
        </pc:spChg>
        <pc:spChg chg="add del mod">
          <ac:chgData name="Justyna Gruchot" userId="9489b842-27f7-4f42-9766-a5b860d3313b" providerId="ADAL" clId="{07FCD400-8296-4A0A-8974-B0E1E084E9EA}" dt="2024-10-24T11:07:58.096" v="336" actId="478"/>
          <ac:spMkLst>
            <pc:docMk/>
            <pc:sldMk cId="401517946" sldId="271"/>
            <ac:spMk id="4" creationId="{826B460D-2E55-CD8A-4C3F-DB7F0C326E1A}"/>
          </ac:spMkLst>
        </pc:spChg>
        <pc:spChg chg="mod">
          <ac:chgData name="Justyna Gruchot" userId="9489b842-27f7-4f42-9766-a5b860d3313b" providerId="ADAL" clId="{07FCD400-8296-4A0A-8974-B0E1E084E9EA}" dt="2024-10-24T11:06:50.090" v="322" actId="114"/>
          <ac:spMkLst>
            <pc:docMk/>
            <pc:sldMk cId="401517946" sldId="271"/>
            <ac:spMk id="5" creationId="{2C76367C-638E-C09B-8EF0-0B9062922E4F}"/>
          </ac:spMkLst>
        </pc:spChg>
        <pc:spChg chg="add mod">
          <ac:chgData name="Justyna Gruchot" userId="9489b842-27f7-4f42-9766-a5b860d3313b" providerId="ADAL" clId="{07FCD400-8296-4A0A-8974-B0E1E084E9EA}" dt="2024-10-25T07:43:24.627" v="677" actId="113"/>
          <ac:spMkLst>
            <pc:docMk/>
            <pc:sldMk cId="401517946" sldId="271"/>
            <ac:spMk id="6" creationId="{1B573586-05C2-8519-2D3F-FF4944F06AD8}"/>
          </ac:spMkLst>
        </pc:spChg>
        <pc:spChg chg="add del mod ord">
          <ac:chgData name="Justyna Gruchot" userId="9489b842-27f7-4f42-9766-a5b860d3313b" providerId="ADAL" clId="{07FCD400-8296-4A0A-8974-B0E1E084E9EA}" dt="2024-10-24T11:07:50.597" v="333" actId="478"/>
          <ac:spMkLst>
            <pc:docMk/>
            <pc:sldMk cId="401517946" sldId="271"/>
            <ac:spMk id="10" creationId="{B357B483-89FB-089C-57FE-4173039C642A}"/>
          </ac:spMkLst>
        </pc:spChg>
        <pc:spChg chg="del">
          <ac:chgData name="Justyna Gruchot" userId="9489b842-27f7-4f42-9766-a5b860d3313b" providerId="ADAL" clId="{07FCD400-8296-4A0A-8974-B0E1E084E9EA}" dt="2024-10-24T11:06:19.959" v="315" actId="478"/>
          <ac:spMkLst>
            <pc:docMk/>
            <pc:sldMk cId="401517946" sldId="271"/>
            <ac:spMk id="12" creationId="{46444B85-1ED6-F112-78CE-743B9FA2EFDD}"/>
          </ac:spMkLst>
        </pc:spChg>
        <pc:spChg chg="del">
          <ac:chgData name="Justyna Gruchot" userId="9489b842-27f7-4f42-9766-a5b860d3313b" providerId="ADAL" clId="{07FCD400-8296-4A0A-8974-B0E1E084E9EA}" dt="2024-10-24T11:06:19.959" v="315" actId="478"/>
          <ac:spMkLst>
            <pc:docMk/>
            <pc:sldMk cId="401517946" sldId="271"/>
            <ac:spMk id="13" creationId="{459CD03A-0AFA-1805-4A87-FE57830D2148}"/>
          </ac:spMkLst>
        </pc:spChg>
        <pc:spChg chg="del">
          <ac:chgData name="Justyna Gruchot" userId="9489b842-27f7-4f42-9766-a5b860d3313b" providerId="ADAL" clId="{07FCD400-8296-4A0A-8974-B0E1E084E9EA}" dt="2024-10-24T11:06:19.959" v="315" actId="478"/>
          <ac:spMkLst>
            <pc:docMk/>
            <pc:sldMk cId="401517946" sldId="271"/>
            <ac:spMk id="14" creationId="{4031BCCA-F56C-01D8-9517-FD07EC9A00A2}"/>
          </ac:spMkLst>
        </pc:spChg>
        <pc:spChg chg="del">
          <ac:chgData name="Justyna Gruchot" userId="9489b842-27f7-4f42-9766-a5b860d3313b" providerId="ADAL" clId="{07FCD400-8296-4A0A-8974-B0E1E084E9EA}" dt="2024-10-24T11:06:17.884" v="314" actId="478"/>
          <ac:spMkLst>
            <pc:docMk/>
            <pc:sldMk cId="401517946" sldId="271"/>
            <ac:spMk id="17" creationId="{605063E9-3688-46BE-CD5A-74F111E440AC}"/>
          </ac:spMkLst>
        </pc:spChg>
        <pc:spChg chg="add mod">
          <ac:chgData name="Justyna Gruchot" userId="9489b842-27f7-4f42-9766-a5b860d3313b" providerId="ADAL" clId="{07FCD400-8296-4A0A-8974-B0E1E084E9EA}" dt="2024-10-24T11:08:03.033" v="337" actId="14100"/>
          <ac:spMkLst>
            <pc:docMk/>
            <pc:sldMk cId="401517946" sldId="271"/>
            <ac:spMk id="18" creationId="{5282BAD7-AD35-5847-C6DF-8D87314B232D}"/>
          </ac:spMkLst>
        </pc:spChg>
        <pc:spChg chg="del">
          <ac:chgData name="Justyna Gruchot" userId="9489b842-27f7-4f42-9766-a5b860d3313b" providerId="ADAL" clId="{07FCD400-8296-4A0A-8974-B0E1E084E9EA}" dt="2024-10-24T11:06:19.959" v="315" actId="478"/>
          <ac:spMkLst>
            <pc:docMk/>
            <pc:sldMk cId="401517946" sldId="271"/>
            <ac:spMk id="19" creationId="{B7F7BE54-02DD-9E5C-446A-02AD5137AE68}"/>
          </ac:spMkLst>
        </pc:spChg>
        <pc:spChg chg="del">
          <ac:chgData name="Justyna Gruchot" userId="9489b842-27f7-4f42-9766-a5b860d3313b" providerId="ADAL" clId="{07FCD400-8296-4A0A-8974-B0E1E084E9EA}" dt="2024-10-24T11:06:19.959" v="315" actId="478"/>
          <ac:spMkLst>
            <pc:docMk/>
            <pc:sldMk cId="401517946" sldId="271"/>
            <ac:spMk id="20" creationId="{D606491B-2F28-7608-B7A2-6892A4F08D00}"/>
          </ac:spMkLst>
        </pc:spChg>
        <pc:spChg chg="add del mod">
          <ac:chgData name="Justyna Gruchot" userId="9489b842-27f7-4f42-9766-a5b860d3313b" providerId="ADAL" clId="{07FCD400-8296-4A0A-8974-B0E1E084E9EA}" dt="2024-10-25T07:21:16.235" v="516" actId="478"/>
          <ac:spMkLst>
            <pc:docMk/>
            <pc:sldMk cId="401517946" sldId="271"/>
            <ac:spMk id="22" creationId="{BF52AE2B-1AE2-C892-1747-64051DE40710}"/>
          </ac:spMkLst>
        </pc:spChg>
        <pc:picChg chg="add mod">
          <ac:chgData name="Justyna Gruchot" userId="9489b842-27f7-4f42-9766-a5b860d3313b" providerId="ADAL" clId="{07FCD400-8296-4A0A-8974-B0E1E084E9EA}" dt="2024-10-25T07:21:48.831" v="523" actId="1076"/>
          <ac:picMkLst>
            <pc:docMk/>
            <pc:sldMk cId="401517946" sldId="271"/>
            <ac:picMk id="8" creationId="{64E9C0D3-6CEB-F3CD-4803-77B9771D5D3B}"/>
          </ac:picMkLst>
        </pc:picChg>
        <pc:inkChg chg="del">
          <ac:chgData name="Justyna Gruchot" userId="9489b842-27f7-4f42-9766-a5b860d3313b" providerId="ADAL" clId="{07FCD400-8296-4A0A-8974-B0E1E084E9EA}" dt="2024-10-24T11:06:17.884" v="314" actId="478"/>
          <ac:inkMkLst>
            <pc:docMk/>
            <pc:sldMk cId="401517946" sldId="271"/>
            <ac:inkMk id="15" creationId="{CD1A0ADB-2501-65EE-6CAC-11021D0E40C2}"/>
          </ac:inkMkLst>
        </pc:inkChg>
        <pc:inkChg chg="del">
          <ac:chgData name="Justyna Gruchot" userId="9489b842-27f7-4f42-9766-a5b860d3313b" providerId="ADAL" clId="{07FCD400-8296-4A0A-8974-B0E1E084E9EA}" dt="2024-10-24T11:06:17.884" v="314" actId="478"/>
          <ac:inkMkLst>
            <pc:docMk/>
            <pc:sldMk cId="401517946" sldId="271"/>
            <ac:inkMk id="16" creationId="{366AF002-9A91-CA26-496D-52EF2245642E}"/>
          </ac:inkMkLst>
        </pc:inkChg>
        <pc:cxnChg chg="add mod">
          <ac:chgData name="Justyna Gruchot" userId="9489b842-27f7-4f42-9766-a5b860d3313b" providerId="ADAL" clId="{07FCD400-8296-4A0A-8974-B0E1E084E9EA}" dt="2024-10-25T07:42:55.218" v="639" actId="1036"/>
          <ac:cxnSpMkLst>
            <pc:docMk/>
            <pc:sldMk cId="401517946" sldId="271"/>
            <ac:cxnSpMk id="2" creationId="{CCFABBE0-8792-AAEC-8A5C-98DBC27F998B}"/>
          </ac:cxnSpMkLst>
        </pc:cxnChg>
      </pc:sldChg>
      <pc:sldChg chg="addSp delSp modSp add mod">
        <pc:chgData name="Justyna Gruchot" userId="9489b842-27f7-4f42-9766-a5b860d3313b" providerId="ADAL" clId="{07FCD400-8296-4A0A-8974-B0E1E084E9EA}" dt="2024-10-25T07:38:42.325" v="583" actId="1076"/>
        <pc:sldMkLst>
          <pc:docMk/>
          <pc:sldMk cId="2083509823" sldId="272"/>
        </pc:sldMkLst>
        <pc:spChg chg="del mod">
          <ac:chgData name="Justyna Gruchot" userId="9489b842-27f7-4f42-9766-a5b860d3313b" providerId="ADAL" clId="{07FCD400-8296-4A0A-8974-B0E1E084E9EA}" dt="2024-10-24T11:09:48.443" v="348" actId="478"/>
          <ac:spMkLst>
            <pc:docMk/>
            <pc:sldMk cId="2083509823" sldId="272"/>
            <ac:spMk id="5" creationId="{2C76367C-638E-C09B-8EF0-0B9062922E4F}"/>
          </ac:spMkLst>
        </pc:spChg>
        <pc:spChg chg="del">
          <ac:chgData name="Justyna Gruchot" userId="9489b842-27f7-4f42-9766-a5b860d3313b" providerId="ADAL" clId="{07FCD400-8296-4A0A-8974-B0E1E084E9EA}" dt="2024-10-24T11:17:24.769" v="368" actId="478"/>
          <ac:spMkLst>
            <pc:docMk/>
            <pc:sldMk cId="2083509823" sldId="272"/>
            <ac:spMk id="6" creationId="{1B573586-05C2-8519-2D3F-FF4944F06AD8}"/>
          </ac:spMkLst>
        </pc:spChg>
        <pc:spChg chg="del">
          <ac:chgData name="Justyna Gruchot" userId="9489b842-27f7-4f42-9766-a5b860d3313b" providerId="ADAL" clId="{07FCD400-8296-4A0A-8974-B0E1E084E9EA}" dt="2024-10-24T11:09:29.061" v="343" actId="478"/>
          <ac:spMkLst>
            <pc:docMk/>
            <pc:sldMk cId="2083509823" sldId="272"/>
            <ac:spMk id="18" creationId="{5282BAD7-AD35-5847-C6DF-8D87314B232D}"/>
          </ac:spMkLst>
        </pc:spChg>
        <pc:graphicFrameChg chg="add del mod modGraphic">
          <ac:chgData name="Justyna Gruchot" userId="9489b842-27f7-4f42-9766-a5b860d3313b" providerId="ADAL" clId="{07FCD400-8296-4A0A-8974-B0E1E084E9EA}" dt="2024-10-24T13:23:31.329" v="371" actId="478"/>
          <ac:graphicFrameMkLst>
            <pc:docMk/>
            <pc:sldMk cId="2083509823" sldId="272"/>
            <ac:graphicFrameMk id="2" creationId="{012A9308-A508-EA60-FAC6-8E0B36EE4289}"/>
          </ac:graphicFrameMkLst>
        </pc:graphicFrameChg>
        <pc:graphicFrameChg chg="add del mod">
          <ac:chgData name="Justyna Gruchot" userId="9489b842-27f7-4f42-9766-a5b860d3313b" providerId="ADAL" clId="{07FCD400-8296-4A0A-8974-B0E1E084E9EA}" dt="2024-10-25T07:37:47.139" v="580" actId="478"/>
          <ac:graphicFrameMkLst>
            <pc:docMk/>
            <pc:sldMk cId="2083509823" sldId="272"/>
            <ac:graphicFrameMk id="2" creationId="{F515F0BD-ABE7-D92A-EFEB-AB7AE99B9463}"/>
          </ac:graphicFrameMkLst>
        </pc:graphicFrameChg>
        <pc:graphicFrameChg chg="add del mod modGraphic">
          <ac:chgData name="Justyna Gruchot" userId="9489b842-27f7-4f42-9766-a5b860d3313b" providerId="ADAL" clId="{07FCD400-8296-4A0A-8974-B0E1E084E9EA}" dt="2024-10-24T13:23:34.127" v="373" actId="478"/>
          <ac:graphicFrameMkLst>
            <pc:docMk/>
            <pc:sldMk cId="2083509823" sldId="272"/>
            <ac:graphicFrameMk id="3" creationId="{625BAA29-765D-6753-5833-81D563965E2E}"/>
          </ac:graphicFrameMkLst>
        </pc:graphicFrameChg>
        <pc:graphicFrameChg chg="add del mod">
          <ac:chgData name="Justyna Gruchot" userId="9489b842-27f7-4f42-9766-a5b860d3313b" providerId="ADAL" clId="{07FCD400-8296-4A0A-8974-B0E1E084E9EA}" dt="2024-10-24T13:23:45.179" v="375" actId="478"/>
          <ac:graphicFrameMkLst>
            <pc:docMk/>
            <pc:sldMk cId="2083509823" sldId="272"/>
            <ac:graphicFrameMk id="4" creationId="{63E548F1-D809-BE26-A971-2FC4EA81AC80}"/>
          </ac:graphicFrameMkLst>
        </pc:graphicFrameChg>
        <pc:graphicFrameChg chg="add mod">
          <ac:chgData name="Justyna Gruchot" userId="9489b842-27f7-4f42-9766-a5b860d3313b" providerId="ADAL" clId="{07FCD400-8296-4A0A-8974-B0E1E084E9EA}" dt="2024-10-24T13:23:49.300" v="376"/>
          <ac:graphicFrameMkLst>
            <pc:docMk/>
            <pc:sldMk cId="2083509823" sldId="272"/>
            <ac:graphicFrameMk id="10" creationId="{80D8AABA-0325-317E-2F58-FF79AD96DCCE}"/>
          </ac:graphicFrameMkLst>
        </pc:graphicFrameChg>
        <pc:graphicFrameChg chg="add mod">
          <ac:chgData name="Justyna Gruchot" userId="9489b842-27f7-4f42-9766-a5b860d3313b" providerId="ADAL" clId="{07FCD400-8296-4A0A-8974-B0E1E084E9EA}" dt="2024-10-24T13:24:06.463" v="383"/>
          <ac:graphicFrameMkLst>
            <pc:docMk/>
            <pc:sldMk cId="2083509823" sldId="272"/>
            <ac:graphicFrameMk id="13" creationId="{49F27E3B-0F17-CAEA-0DFE-724FBB0CF0CD}"/>
          </ac:graphicFrameMkLst>
        </pc:graphicFrameChg>
        <pc:graphicFrameChg chg="add del mod">
          <ac:chgData name="Justyna Gruchot" userId="9489b842-27f7-4f42-9766-a5b860d3313b" providerId="ADAL" clId="{07FCD400-8296-4A0A-8974-B0E1E084E9EA}" dt="2024-10-24T13:24:37.215" v="395" actId="478"/>
          <ac:graphicFrameMkLst>
            <pc:docMk/>
            <pc:sldMk cId="2083509823" sldId="272"/>
            <ac:graphicFrameMk id="14" creationId="{16D82424-7F29-8AB0-1360-B0AB098B28C5}"/>
          </ac:graphicFrameMkLst>
        </pc:graphicFrameChg>
        <pc:graphicFrameChg chg="add mod">
          <ac:chgData name="Justyna Gruchot" userId="9489b842-27f7-4f42-9766-a5b860d3313b" providerId="ADAL" clId="{07FCD400-8296-4A0A-8974-B0E1E084E9EA}" dt="2024-10-24T13:24:33.612" v="393"/>
          <ac:graphicFrameMkLst>
            <pc:docMk/>
            <pc:sldMk cId="2083509823" sldId="272"/>
            <ac:graphicFrameMk id="15" creationId="{3C8C9446-8244-E159-350D-DF49090C9E91}"/>
          </ac:graphicFrameMkLst>
        </pc:graphicFrameChg>
        <pc:picChg chg="add mod">
          <ac:chgData name="Justyna Gruchot" userId="9489b842-27f7-4f42-9766-a5b860d3313b" providerId="ADAL" clId="{07FCD400-8296-4A0A-8974-B0E1E084E9EA}" dt="2024-10-25T07:38:42.325" v="583" actId="1076"/>
          <ac:picMkLst>
            <pc:docMk/>
            <pc:sldMk cId="2083509823" sldId="272"/>
            <ac:picMk id="4" creationId="{AB0F1A71-2963-D10B-4A46-D023347BC779}"/>
          </ac:picMkLst>
        </pc:picChg>
        <pc:picChg chg="del">
          <ac:chgData name="Justyna Gruchot" userId="9489b842-27f7-4f42-9766-a5b860d3313b" providerId="ADAL" clId="{07FCD400-8296-4A0A-8974-B0E1E084E9EA}" dt="2024-10-24T11:09:26.889" v="342" actId="478"/>
          <ac:picMkLst>
            <pc:docMk/>
            <pc:sldMk cId="2083509823" sldId="272"/>
            <ac:picMk id="8" creationId="{64E9C0D3-6CEB-F3CD-4803-77B9771D5D3B}"/>
          </ac:picMkLst>
        </pc:picChg>
        <pc:picChg chg="del">
          <ac:chgData name="Justyna Gruchot" userId="9489b842-27f7-4f42-9766-a5b860d3313b" providerId="ADAL" clId="{07FCD400-8296-4A0A-8974-B0E1E084E9EA}" dt="2024-10-24T11:09:52.064" v="351" actId="478"/>
          <ac:picMkLst>
            <pc:docMk/>
            <pc:sldMk cId="2083509823" sldId="272"/>
            <ac:picMk id="11" creationId="{BB24153F-4078-1E94-8DFD-4155B076C582}"/>
          </ac:picMkLst>
        </pc:picChg>
        <pc:picChg chg="add del">
          <ac:chgData name="Justyna Gruchot" userId="9489b842-27f7-4f42-9766-a5b860d3313b" providerId="ADAL" clId="{07FCD400-8296-4A0A-8974-B0E1E084E9EA}" dt="2024-10-24T13:24:22.023" v="391" actId="478"/>
          <ac:picMkLst>
            <pc:docMk/>
            <pc:sldMk cId="2083509823" sldId="272"/>
            <ac:picMk id="12" creationId="{E14227BB-22BA-6921-8DD8-E6116EDBC2AE}"/>
          </ac:picMkLst>
        </pc:picChg>
        <pc:picChg chg="add del mod">
          <ac:chgData name="Justyna Gruchot" userId="9489b842-27f7-4f42-9766-a5b860d3313b" providerId="ADAL" clId="{07FCD400-8296-4A0A-8974-B0E1E084E9EA}" dt="2024-10-25T07:37:37.420" v="578" actId="478"/>
          <ac:picMkLst>
            <pc:docMk/>
            <pc:sldMk cId="2083509823" sldId="272"/>
            <ac:picMk id="17" creationId="{B8772414-9CB6-AADB-44F3-E443E92CE3FB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25" creationId="{C0148EB2-AB8C-506F-C14C-67CC4119E079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25" creationId="{E935F3D3-3785-EBDC-491F-AFF21A2F8E6D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26" creationId="{8B90CB3C-A8C5-EF26-F341-BFEADE26D3B7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26" creationId="{C09FBBF6-8CCC-E3AF-E8FD-51C12FF5997D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27" creationId="{3301E86D-EA78-1F2B-2656-8B48D027FCDD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27" creationId="{AB6ACC63-433D-E78D-8F27-C786BC58991B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28" creationId="{915D091D-AA2D-30F1-81EC-310215C4C92F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28" creationId="{BCF37DE7-5FB6-DEC7-CED9-1862D872ABA6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29" creationId="{1E88F20A-44BB-2D07-84DA-1652AAA3F60A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29" creationId="{C64C0079-4A4B-F719-24D9-FAC94073BA5A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30" creationId="{8B47FAE7-7382-9342-8FFC-0964D7DE0F04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30" creationId="{BAE1380A-DCDF-1B98-019A-C5A0ADADEC4C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31" creationId="{D19AB019-961C-A3FB-DCC9-C849B9729E25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31" creationId="{E49437F7-C4BB-ABDC-BC8B-C3E38EABCA3A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32" creationId="{07864DE9-036A-8D15-3443-6D7C22034B37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32" creationId="{6D3B0517-3929-04D2-24FD-F0E469C36C30}"/>
          </ac:picMkLst>
        </pc:picChg>
        <pc:picChg chg="add del mod">
          <ac:chgData name="Justyna Gruchot" userId="9489b842-27f7-4f42-9766-a5b860d3313b" providerId="ADAL" clId="{07FCD400-8296-4A0A-8974-B0E1E084E9EA}" dt="2024-10-24T13:23:45.179" v="375" actId="478"/>
          <ac:picMkLst>
            <pc:docMk/>
            <pc:sldMk cId="2083509823" sldId="272"/>
            <ac:picMk id="1033" creationId="{41790633-9AF7-639F-88EE-DF033E6B8E12}"/>
          </ac:picMkLst>
        </pc:picChg>
        <pc:picChg chg="add del mod">
          <ac:chgData name="Justyna Gruchot" userId="9489b842-27f7-4f42-9766-a5b860d3313b" providerId="ADAL" clId="{07FCD400-8296-4A0A-8974-B0E1E084E9EA}" dt="2024-10-25T07:37:47.139" v="580" actId="478"/>
          <ac:picMkLst>
            <pc:docMk/>
            <pc:sldMk cId="2083509823" sldId="272"/>
            <ac:picMk id="1033" creationId="{FC0E5B55-58CD-C5F4-9478-1C71D861BBA0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4" creationId="{E2F8CA39-E0B4-F5CE-83C3-287BB360AB3A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5" creationId="{867E4A15-E727-A75A-E692-DB6522D5D4BD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6" creationId="{E2619728-8EFB-AFA9-9EC3-5BB8E1678BBC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7" creationId="{C28050E2-E3C6-9FE0-C1CB-2B8CA9D3000B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8" creationId="{3D7278D5-F55B-24FC-4232-5BE924D5612B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39" creationId="{AFC80343-D2E8-6C6F-BADA-0E6F0BD9B037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40" creationId="{78D567E7-EF79-9C34-6007-A72B48B04CE3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41" creationId="{E083910A-A54E-BA57-5BF6-695276639E27}"/>
          </ac:picMkLst>
        </pc:picChg>
        <pc:picChg chg="add mod">
          <ac:chgData name="Justyna Gruchot" userId="9489b842-27f7-4f42-9766-a5b860d3313b" providerId="ADAL" clId="{07FCD400-8296-4A0A-8974-B0E1E084E9EA}" dt="2024-10-24T13:23:55.126" v="381"/>
          <ac:picMkLst>
            <pc:docMk/>
            <pc:sldMk cId="2083509823" sldId="272"/>
            <ac:picMk id="1042" creationId="{0546981D-F917-3CD1-B621-3B846884B0C5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3" creationId="{0A69E9C2-151A-8CB6-20F6-0A5F4A839B99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4" creationId="{8758B8E0-848C-7922-3F28-07690D05A746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5" creationId="{A31A6BB4-F61A-8DF6-588B-C99404D36D73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6" creationId="{61DFEF01-9FAA-A502-0744-EF574856652B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7" creationId="{D9D20782-8098-8CA3-3B43-09D14146A033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8" creationId="{6AD47F6B-13CD-82AB-B035-80BEE7DFC69F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49" creationId="{B0327036-B71E-ED46-7567-3BB2E65665A4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50" creationId="{79DB38D3-2C26-CDFD-A688-6FB17A9E6B50}"/>
          </ac:picMkLst>
        </pc:picChg>
        <pc:picChg chg="add mod">
          <ac:chgData name="Justyna Gruchot" userId="9489b842-27f7-4f42-9766-a5b860d3313b" providerId="ADAL" clId="{07FCD400-8296-4A0A-8974-B0E1E084E9EA}" dt="2024-10-24T13:24:13.969" v="388"/>
          <ac:picMkLst>
            <pc:docMk/>
            <pc:sldMk cId="2083509823" sldId="272"/>
            <ac:picMk id="1051" creationId="{7B1C5D34-57B4-2820-A33A-ACF270B89B79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2" creationId="{0AA18657-13F8-C123-EBBB-5FEF54D8588A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3" creationId="{55B85153-AC8C-21C3-F400-98DE9658AA36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4" creationId="{7B47E7FA-9958-BE1D-6F9C-B7306B2F290B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5" creationId="{3C85800D-19AA-BADC-2C40-0E00BB39A603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6" creationId="{5430F546-AEE9-4667-93B5-3558CDA90DF1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7" creationId="{4E19DF30-6380-57BC-76EA-6271A97514C0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8" creationId="{5856E3F9-0A4C-F199-FE09-A46072C4F06F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59" creationId="{271E415A-8817-A38C-9871-168BFCBCDE83}"/>
          </ac:picMkLst>
        </pc:picChg>
        <pc:picChg chg="add mod">
          <ac:chgData name="Justyna Gruchot" userId="9489b842-27f7-4f42-9766-a5b860d3313b" providerId="ADAL" clId="{07FCD400-8296-4A0A-8974-B0E1E084E9EA}" dt="2024-10-24T13:24:34.980" v="394"/>
          <ac:picMkLst>
            <pc:docMk/>
            <pc:sldMk cId="2083509823" sldId="272"/>
            <ac:picMk id="1060" creationId="{E8604450-9B82-5A73-53B6-AD313422F0AC}"/>
          </ac:picMkLst>
        </pc:picChg>
        <pc:cxnChg chg="del">
          <ac:chgData name="Justyna Gruchot" userId="9489b842-27f7-4f42-9766-a5b860d3313b" providerId="ADAL" clId="{07FCD400-8296-4A0A-8974-B0E1E084E9EA}" dt="2024-10-24T11:09:51.467" v="350" actId="478"/>
          <ac:cxnSpMkLst>
            <pc:docMk/>
            <pc:sldMk cId="2083509823" sldId="272"/>
            <ac:cxnSpMk id="7" creationId="{5A4B115D-0461-EED7-7632-BDB641F4A2C2}"/>
          </ac:cxnSpMkLst>
        </pc:cxnChg>
        <pc:cxnChg chg="del">
          <ac:chgData name="Justyna Gruchot" userId="9489b842-27f7-4f42-9766-a5b860d3313b" providerId="ADAL" clId="{07FCD400-8296-4A0A-8974-B0E1E084E9EA}" dt="2024-10-24T11:09:47.216" v="347" actId="478"/>
          <ac:cxnSpMkLst>
            <pc:docMk/>
            <pc:sldMk cId="2083509823" sldId="272"/>
            <ac:cxnSpMk id="9" creationId="{BFDCF6EB-88A1-73D3-A002-5DD293663AC6}"/>
          </ac:cxnSpMkLst>
        </pc:cxnChg>
      </pc:sldChg>
      <pc:sldChg chg="addSp delSp new mod">
        <pc:chgData name="Justyna Gruchot" userId="9489b842-27f7-4f42-9766-a5b860d3313b" providerId="ADAL" clId="{07FCD400-8296-4A0A-8974-B0E1E084E9EA}" dt="2024-10-25T07:40:29.636" v="587" actId="22"/>
        <pc:sldMkLst>
          <pc:docMk/>
          <pc:sldMk cId="2088579754" sldId="273"/>
        </pc:sldMkLst>
        <pc:spChg chg="del">
          <ac:chgData name="Justyna Gruchot" userId="9489b842-27f7-4f42-9766-a5b860d3313b" providerId="ADAL" clId="{07FCD400-8296-4A0A-8974-B0E1E084E9EA}" dt="2024-10-24T13:26:09.434" v="402" actId="478"/>
          <ac:spMkLst>
            <pc:docMk/>
            <pc:sldMk cId="2088579754" sldId="273"/>
            <ac:spMk id="2" creationId="{F80B42B1-78F1-A64F-C053-2B6CD89257B6}"/>
          </ac:spMkLst>
        </pc:spChg>
        <pc:spChg chg="del">
          <ac:chgData name="Justyna Gruchot" userId="9489b842-27f7-4f42-9766-a5b860d3313b" providerId="ADAL" clId="{07FCD400-8296-4A0A-8974-B0E1E084E9EA}" dt="2024-10-24T13:26:09.434" v="402" actId="478"/>
          <ac:spMkLst>
            <pc:docMk/>
            <pc:sldMk cId="2088579754" sldId="273"/>
            <ac:spMk id="3" creationId="{C5658A9B-7469-61E5-4852-0DE0750BA024}"/>
          </ac:spMkLst>
        </pc:spChg>
        <pc:picChg chg="add">
          <ac:chgData name="Justyna Gruchot" userId="9489b842-27f7-4f42-9766-a5b860d3313b" providerId="ADAL" clId="{07FCD400-8296-4A0A-8974-B0E1E084E9EA}" dt="2024-10-25T07:40:29.636" v="587" actId="22"/>
          <ac:picMkLst>
            <pc:docMk/>
            <pc:sldMk cId="2088579754" sldId="273"/>
            <ac:picMk id="3" creationId="{0A854970-6F9C-67E8-C399-82CB48151280}"/>
          </ac:picMkLst>
        </pc:picChg>
        <pc:picChg chg="add del">
          <ac:chgData name="Justyna Gruchot" userId="9489b842-27f7-4f42-9766-a5b860d3313b" providerId="ADAL" clId="{07FCD400-8296-4A0A-8974-B0E1E084E9EA}" dt="2024-10-25T07:38:54.497" v="585" actId="478"/>
          <ac:picMkLst>
            <pc:docMk/>
            <pc:sldMk cId="2088579754" sldId="273"/>
            <ac:picMk id="5" creationId="{BB9DEC8A-1289-4155-74A3-8BCB0137EA08}"/>
          </ac:picMkLst>
        </pc:picChg>
      </pc:sldChg>
      <pc:sldChg chg="add del">
        <pc:chgData name="Justyna Gruchot" userId="9489b842-27f7-4f42-9766-a5b860d3313b" providerId="ADAL" clId="{07FCD400-8296-4A0A-8974-B0E1E084E9EA}" dt="2024-10-24T13:26:04.890" v="401" actId="47"/>
        <pc:sldMkLst>
          <pc:docMk/>
          <pc:sldMk cId="2360898444" sldId="274"/>
        </pc:sldMkLst>
      </pc:sldChg>
      <pc:sldChg chg="addSp delSp add mod">
        <pc:chgData name="Justyna Gruchot" userId="9489b842-27f7-4f42-9766-a5b860d3313b" providerId="ADAL" clId="{07FCD400-8296-4A0A-8974-B0E1E084E9EA}" dt="2024-10-25T07:39:07.565" v="586" actId="22"/>
        <pc:sldMkLst>
          <pc:docMk/>
          <pc:sldMk cId="2353070396" sldId="275"/>
        </pc:sldMkLst>
        <pc:picChg chg="add del">
          <ac:chgData name="Justyna Gruchot" userId="9489b842-27f7-4f42-9766-a5b860d3313b" providerId="ADAL" clId="{07FCD400-8296-4A0A-8974-B0E1E084E9EA}" dt="2024-10-25T07:38:50.605" v="584" actId="478"/>
          <ac:picMkLst>
            <pc:docMk/>
            <pc:sldMk cId="2353070396" sldId="275"/>
            <ac:picMk id="3" creationId="{715CAACB-B26C-76C9-633D-AA89053E761C}"/>
          </ac:picMkLst>
        </pc:picChg>
        <pc:picChg chg="add">
          <ac:chgData name="Justyna Gruchot" userId="9489b842-27f7-4f42-9766-a5b860d3313b" providerId="ADAL" clId="{07FCD400-8296-4A0A-8974-B0E1E084E9EA}" dt="2024-10-25T07:39:07.565" v="586" actId="22"/>
          <ac:picMkLst>
            <pc:docMk/>
            <pc:sldMk cId="2353070396" sldId="275"/>
            <ac:picMk id="4" creationId="{08A8107D-2720-21B3-55D6-44D914BE4D92}"/>
          </ac:picMkLst>
        </pc:picChg>
        <pc:picChg chg="del">
          <ac:chgData name="Justyna Gruchot" userId="9489b842-27f7-4f42-9766-a5b860d3313b" providerId="ADAL" clId="{07FCD400-8296-4A0A-8974-B0E1E084E9EA}" dt="2024-10-24T13:26:04.122" v="400" actId="478"/>
          <ac:picMkLst>
            <pc:docMk/>
            <pc:sldMk cId="2353070396" sldId="275"/>
            <ac:picMk id="17" creationId="{B8772414-9CB6-AADB-44F3-E443E92CE3FB}"/>
          </ac:picMkLst>
        </pc:picChg>
      </pc:sldChg>
      <pc:sldChg chg="delSp add del mod">
        <pc:chgData name="Justyna Gruchot" userId="9489b842-27f7-4f42-9766-a5b860d3313b" providerId="ADAL" clId="{07FCD400-8296-4A0A-8974-B0E1E084E9EA}" dt="2024-10-25T07:43:07.866" v="643" actId="47"/>
        <pc:sldMkLst>
          <pc:docMk/>
          <pc:sldMk cId="2036103142" sldId="276"/>
        </pc:sldMkLst>
        <pc:picChg chg="del">
          <ac:chgData name="Justyna Gruchot" userId="9489b842-27f7-4f42-9766-a5b860d3313b" providerId="ADAL" clId="{07FCD400-8296-4A0A-8974-B0E1E084E9EA}" dt="2024-10-25T07:42:20.166" v="590" actId="478"/>
          <ac:picMkLst>
            <pc:docMk/>
            <pc:sldMk cId="2036103142" sldId="276"/>
            <ac:picMk id="8" creationId="{64E9C0D3-6CEB-F3CD-4803-77B9771D5D3B}"/>
          </ac:picMkLst>
        </pc:picChg>
      </pc:sldChg>
      <pc:sldChg chg="delSp modSp add del mod">
        <pc:chgData name="Justyna Gruchot" userId="9489b842-27f7-4f42-9766-a5b860d3313b" providerId="ADAL" clId="{07FCD400-8296-4A0A-8974-B0E1E084E9EA}" dt="2024-10-25T07:21:13.796" v="515" actId="47"/>
        <pc:sldMkLst>
          <pc:docMk/>
          <pc:sldMk cId="2772720770" sldId="276"/>
        </pc:sldMkLst>
        <pc:spChg chg="mod">
          <ac:chgData name="Justyna Gruchot" userId="9489b842-27f7-4f42-9766-a5b860d3313b" providerId="ADAL" clId="{07FCD400-8296-4A0A-8974-B0E1E084E9EA}" dt="2024-10-25T07:20:48.301" v="514" actId="20577"/>
          <ac:spMkLst>
            <pc:docMk/>
            <pc:sldMk cId="2772720770" sldId="276"/>
            <ac:spMk id="6" creationId="{1B573586-05C2-8519-2D3F-FF4944F06AD8}"/>
          </ac:spMkLst>
        </pc:spChg>
        <pc:spChg chg="del">
          <ac:chgData name="Justyna Gruchot" userId="9489b842-27f7-4f42-9766-a5b860d3313b" providerId="ADAL" clId="{07FCD400-8296-4A0A-8974-B0E1E084E9EA}" dt="2024-10-25T07:19:28.806" v="471" actId="478"/>
          <ac:spMkLst>
            <pc:docMk/>
            <pc:sldMk cId="2772720770" sldId="276"/>
            <ac:spMk id="22" creationId="{BF52AE2B-1AE2-C892-1747-64051DE40710}"/>
          </ac:spMkLst>
        </pc:spChg>
        <pc:picChg chg="del">
          <ac:chgData name="Justyna Gruchot" userId="9489b842-27f7-4f42-9766-a5b860d3313b" providerId="ADAL" clId="{07FCD400-8296-4A0A-8974-B0E1E084E9EA}" dt="2024-10-25T07:19:14.270" v="454" actId="478"/>
          <ac:picMkLst>
            <pc:docMk/>
            <pc:sldMk cId="2772720770" sldId="276"/>
            <ac:picMk id="8" creationId="{64E9C0D3-6CEB-F3CD-4803-77B9771D5D3B}"/>
          </ac:picMkLst>
        </pc:picChg>
      </pc:sldChg>
      <pc:sldChg chg="addSp delSp modSp add mod">
        <pc:chgData name="Justyna Gruchot" userId="9489b842-27f7-4f42-9766-a5b860d3313b" providerId="ADAL" clId="{07FCD400-8296-4A0A-8974-B0E1E084E9EA}" dt="2024-10-25T10:03:22.071" v="1511" actId="20577"/>
        <pc:sldMkLst>
          <pc:docMk/>
          <pc:sldMk cId="2730847026" sldId="277"/>
        </pc:sldMkLst>
        <pc:spChg chg="add del mod">
          <ac:chgData name="Justyna Gruchot" userId="9489b842-27f7-4f42-9766-a5b860d3313b" providerId="ADAL" clId="{07FCD400-8296-4A0A-8974-B0E1E084E9EA}" dt="2024-10-25T07:43:40.340" v="683" actId="478"/>
          <ac:spMkLst>
            <pc:docMk/>
            <pc:sldMk cId="2730847026" sldId="277"/>
            <ac:spMk id="3" creationId="{D7058BEC-8ABB-B1E1-1A55-AC752503C544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4" creationId="{E74454FC-C8BF-44FB-8F94-801DF8046D0F}"/>
          </ac:spMkLst>
        </pc:spChg>
        <pc:spChg chg="add del mod">
          <ac:chgData name="Justyna Gruchot" userId="9489b842-27f7-4f42-9766-a5b860d3313b" providerId="ADAL" clId="{07FCD400-8296-4A0A-8974-B0E1E084E9EA}" dt="2024-10-25T10:03:03.913" v="1508" actId="20577"/>
          <ac:spMkLst>
            <pc:docMk/>
            <pc:sldMk cId="2730847026" sldId="277"/>
            <ac:spMk id="6" creationId="{1B573586-05C2-8519-2D3F-FF4944F06AD8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2" creationId="{18DC90E6-0805-BFC1-921F-775DD94CA741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3" creationId="{B1344232-8F53-1692-3F51-6CF79597779F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4" creationId="{F9F68C42-CD57-136E-A72D-2EFC012D8C3A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5" creationId="{06B089D6-7374-3AE4-BE69-A156508469DA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6" creationId="{6CC73A0C-B9F8-FE31-8A67-A4780CC18457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7" creationId="{668F968C-FC57-D5D1-1588-88F810FB1D88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19" creationId="{9EC63E55-81B4-9B79-1927-0683D4856CF1}"/>
          </ac:spMkLst>
        </pc:spChg>
        <pc:spChg chg="add del mod">
          <ac:chgData name="Justyna Gruchot" userId="9489b842-27f7-4f42-9766-a5b860d3313b" providerId="ADAL" clId="{07FCD400-8296-4A0A-8974-B0E1E084E9EA}" dt="2024-10-25T10:03:17.896" v="1510" actId="20577"/>
          <ac:spMkLst>
            <pc:docMk/>
            <pc:sldMk cId="2730847026" sldId="277"/>
            <ac:spMk id="20" creationId="{CA7586D4-154D-6CCE-5DB0-2FC23D4E08E7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2" creationId="{D0881643-AFE1-0975-39AC-67AF629E05DF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3" creationId="{9AAC6D24-7B82-AAF0-445A-CFA50154DBE4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5" creationId="{E087C650-33E3-B7AD-D0EC-D7CDCA108930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6" creationId="{E732CBEA-A7CE-754F-CD5D-DA11FCFDCF62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7" creationId="{886E05DF-BE01-690B-8858-345DB11315B1}"/>
          </ac:spMkLst>
        </pc:spChg>
        <pc:spChg chg="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8" creationId="{0F9C0540-D54D-A436-139C-177B27E6BA35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29" creationId="{F3F10CF2-0369-E774-2398-29172EDAB4D9}"/>
          </ac:spMkLst>
        </pc:spChg>
        <pc:spChg chg="add del mod">
          <ac:chgData name="Justyna Gruchot" userId="9489b842-27f7-4f42-9766-a5b860d3313b" providerId="ADAL" clId="{07FCD400-8296-4A0A-8974-B0E1E084E9EA}" dt="2024-10-25T10:03:22.071" v="1511" actId="20577"/>
          <ac:spMkLst>
            <pc:docMk/>
            <pc:sldMk cId="2730847026" sldId="277"/>
            <ac:spMk id="30" creationId="{62E94195-F2CB-9206-DE2B-588D389FB2E5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34" creationId="{B00FCC25-0EF2-A927-E0FD-D25BDE25C47C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35" creationId="{62F64A1A-BA5B-8607-8495-15656889EA73}"/>
          </ac:spMkLst>
        </pc:spChg>
        <pc:spChg chg="add del mod">
          <ac:chgData name="Justyna Gruchot" userId="9489b842-27f7-4f42-9766-a5b860d3313b" providerId="ADAL" clId="{07FCD400-8296-4A0A-8974-B0E1E084E9EA}" dt="2024-10-25T10:03:01.002" v="1506" actId="2711"/>
          <ac:spMkLst>
            <pc:docMk/>
            <pc:sldMk cId="2730847026" sldId="277"/>
            <ac:spMk id="36" creationId="{9EC727E5-56E4-F248-6E0A-A2A702C64B67}"/>
          </ac:spMkLst>
        </pc:spChg>
        <pc:grpChg chg="add del mod">
          <ac:chgData name="Justyna Gruchot" userId="9489b842-27f7-4f42-9766-a5b860d3313b" providerId="ADAL" clId="{07FCD400-8296-4A0A-8974-B0E1E084E9EA}" dt="2024-10-25T10:02:57.902" v="1505" actId="478"/>
          <ac:grpSpMkLst>
            <pc:docMk/>
            <pc:sldMk cId="2730847026" sldId="277"/>
            <ac:grpSpMk id="10" creationId="{7873C1E0-20AA-AE44-255E-AB43B716412F}"/>
          </ac:grpSpMkLst>
        </pc:grpChg>
        <pc:grpChg chg="add del mod">
          <ac:chgData name="Justyna Gruchot" userId="9489b842-27f7-4f42-9766-a5b860d3313b" providerId="ADAL" clId="{07FCD400-8296-4A0A-8974-B0E1E084E9EA}" dt="2024-10-25T10:02:57.902" v="1505" actId="478"/>
          <ac:grpSpMkLst>
            <pc:docMk/>
            <pc:sldMk cId="2730847026" sldId="277"/>
            <ac:grpSpMk id="21" creationId="{B76ABD92-C15A-3881-55AF-8C580E583E3E}"/>
          </ac:grpSpMkLst>
        </pc:grpChg>
        <pc:grpChg chg="mod">
          <ac:chgData name="Justyna Gruchot" userId="9489b842-27f7-4f42-9766-a5b860d3313b" providerId="ADAL" clId="{07FCD400-8296-4A0A-8974-B0E1E084E9EA}" dt="2024-10-25T07:44:39.559" v="706"/>
          <ac:grpSpMkLst>
            <pc:docMk/>
            <pc:sldMk cId="2730847026" sldId="277"/>
            <ac:grpSpMk id="24" creationId="{6250A752-8775-8B69-51A6-5197883305D2}"/>
          </ac:grpSpMkLst>
        </pc:grpChg>
        <pc:picChg chg="del">
          <ac:chgData name="Justyna Gruchot" userId="9489b842-27f7-4f42-9766-a5b860d3313b" providerId="ADAL" clId="{07FCD400-8296-4A0A-8974-B0E1E084E9EA}" dt="2024-10-25T07:43:33.044" v="681" actId="478"/>
          <ac:picMkLst>
            <pc:docMk/>
            <pc:sldMk cId="2730847026" sldId="277"/>
            <ac:picMk id="8" creationId="{64E9C0D3-6CEB-F3CD-4803-77B9771D5D3B}"/>
          </ac:picMkLst>
        </pc:picChg>
        <pc:picChg chg="add del mod">
          <ac:chgData name="Justyna Gruchot" userId="9489b842-27f7-4f42-9766-a5b860d3313b" providerId="ADAL" clId="{07FCD400-8296-4A0A-8974-B0E1E084E9EA}" dt="2024-10-25T10:02:57.902" v="1505" actId="478"/>
          <ac:picMkLst>
            <pc:docMk/>
            <pc:sldMk cId="2730847026" sldId="277"/>
            <ac:picMk id="31" creationId="{F8525ADA-5161-5DBB-561A-4E760D965F2F}"/>
          </ac:picMkLst>
        </pc:picChg>
        <pc:picChg chg="add del mod">
          <ac:chgData name="Justyna Gruchot" userId="9489b842-27f7-4f42-9766-a5b860d3313b" providerId="ADAL" clId="{07FCD400-8296-4A0A-8974-B0E1E084E9EA}" dt="2024-10-25T10:02:57.902" v="1505" actId="478"/>
          <ac:picMkLst>
            <pc:docMk/>
            <pc:sldMk cId="2730847026" sldId="277"/>
            <ac:picMk id="32" creationId="{C27B84A2-F529-DB9C-244F-C9FF2A383BD3}"/>
          </ac:picMkLst>
        </pc:picChg>
        <pc:cxnChg chg="add del">
          <ac:chgData name="Justyna Gruchot" userId="9489b842-27f7-4f42-9766-a5b860d3313b" providerId="ADAL" clId="{07FCD400-8296-4A0A-8974-B0E1E084E9EA}" dt="2024-10-25T10:02:57.902" v="1505" actId="478"/>
          <ac:cxnSpMkLst>
            <pc:docMk/>
            <pc:sldMk cId="2730847026" sldId="277"/>
            <ac:cxnSpMk id="2" creationId="{CCFABBE0-8792-AAEC-8A5C-98DBC27F998B}"/>
          </ac:cxnSpMkLst>
        </pc:cxnChg>
        <pc:cxnChg chg="add del mod">
          <ac:chgData name="Justyna Gruchot" userId="9489b842-27f7-4f42-9766-a5b860d3313b" providerId="ADAL" clId="{07FCD400-8296-4A0A-8974-B0E1E084E9EA}" dt="2024-10-25T10:02:57.902" v="1505" actId="478"/>
          <ac:cxnSpMkLst>
            <pc:docMk/>
            <pc:sldMk cId="2730847026" sldId="277"/>
            <ac:cxnSpMk id="33" creationId="{875C58CD-6A56-74D2-F18B-CF58F92A7CC2}"/>
          </ac:cxnSpMkLst>
        </pc:cxnChg>
      </pc:sldChg>
      <pc:sldChg chg="addSp delSp modSp add mod">
        <pc:chgData name="Justyna Gruchot" userId="9489b842-27f7-4f42-9766-a5b860d3313b" providerId="ADAL" clId="{07FCD400-8296-4A0A-8974-B0E1E084E9EA}" dt="2024-10-25T09:16:56.929" v="1135" actId="20577"/>
        <pc:sldMkLst>
          <pc:docMk/>
          <pc:sldMk cId="208145741" sldId="278"/>
        </pc:sldMkLst>
        <pc:spChg chg="add del mod">
          <ac:chgData name="Justyna Gruchot" userId="9489b842-27f7-4f42-9766-a5b860d3313b" providerId="ADAL" clId="{07FCD400-8296-4A0A-8974-B0E1E084E9EA}" dt="2024-10-25T09:04:18.045" v="822" actId="478"/>
          <ac:spMkLst>
            <pc:docMk/>
            <pc:sldMk cId="208145741" sldId="278"/>
            <ac:spMk id="3" creationId="{88872120-0688-EA91-61C5-9571263B8F42}"/>
          </ac:spMkLst>
        </pc:spChg>
        <pc:spChg chg="mod">
          <ac:chgData name="Justyna Gruchot" userId="9489b842-27f7-4f42-9766-a5b860d3313b" providerId="ADAL" clId="{07FCD400-8296-4A0A-8974-B0E1E084E9EA}" dt="2024-10-25T09:12:41.418" v="993" actId="1076"/>
          <ac:spMkLst>
            <pc:docMk/>
            <pc:sldMk cId="208145741" sldId="278"/>
            <ac:spMk id="5" creationId="{2C76367C-638E-C09B-8EF0-0B9062922E4F}"/>
          </ac:spMkLst>
        </pc:spChg>
        <pc:spChg chg="add mod">
          <ac:chgData name="Justyna Gruchot" userId="9489b842-27f7-4f42-9766-a5b860d3313b" providerId="ADAL" clId="{07FCD400-8296-4A0A-8974-B0E1E084E9EA}" dt="2024-10-25T09:10:44.273" v="964" actId="120"/>
          <ac:spMkLst>
            <pc:docMk/>
            <pc:sldMk cId="208145741" sldId="278"/>
            <ac:spMk id="6" creationId="{E6BFA988-5D2A-A263-17D5-81F39E94FB74}"/>
          </ac:spMkLst>
        </pc:spChg>
        <pc:spChg chg="del">
          <ac:chgData name="Justyna Gruchot" userId="9489b842-27f7-4f42-9766-a5b860d3313b" providerId="ADAL" clId="{07FCD400-8296-4A0A-8974-B0E1E084E9EA}" dt="2024-10-25T09:04:13.512" v="819" actId="478"/>
          <ac:spMkLst>
            <pc:docMk/>
            <pc:sldMk cId="208145741" sldId="278"/>
            <ac:spMk id="12" creationId="{46444B85-1ED6-F112-78CE-743B9FA2EFDD}"/>
          </ac:spMkLst>
        </pc:spChg>
        <pc:spChg chg="del">
          <ac:chgData name="Justyna Gruchot" userId="9489b842-27f7-4f42-9766-a5b860d3313b" providerId="ADAL" clId="{07FCD400-8296-4A0A-8974-B0E1E084E9EA}" dt="2024-10-25T09:04:29.126" v="824" actId="478"/>
          <ac:spMkLst>
            <pc:docMk/>
            <pc:sldMk cId="208145741" sldId="278"/>
            <ac:spMk id="13" creationId="{459CD03A-0AFA-1805-4A87-FE57830D2148}"/>
          </ac:spMkLst>
        </pc:spChg>
        <pc:spChg chg="del">
          <ac:chgData name="Justyna Gruchot" userId="9489b842-27f7-4f42-9766-a5b860d3313b" providerId="ADAL" clId="{07FCD400-8296-4A0A-8974-B0E1E084E9EA}" dt="2024-10-25T09:04:13.512" v="819" actId="478"/>
          <ac:spMkLst>
            <pc:docMk/>
            <pc:sldMk cId="208145741" sldId="278"/>
            <ac:spMk id="14" creationId="{4031BCCA-F56C-01D8-9517-FD07EC9A00A2}"/>
          </ac:spMkLst>
        </pc:spChg>
        <pc:spChg chg="del">
          <ac:chgData name="Justyna Gruchot" userId="9489b842-27f7-4f42-9766-a5b860d3313b" providerId="ADAL" clId="{07FCD400-8296-4A0A-8974-B0E1E084E9EA}" dt="2024-10-25T09:04:13.512" v="819" actId="478"/>
          <ac:spMkLst>
            <pc:docMk/>
            <pc:sldMk cId="208145741" sldId="278"/>
            <ac:spMk id="17" creationId="{605063E9-3688-46BE-CD5A-74F111E440AC}"/>
          </ac:spMkLst>
        </pc:spChg>
        <pc:spChg chg="del">
          <ac:chgData name="Justyna Gruchot" userId="9489b842-27f7-4f42-9766-a5b860d3313b" providerId="ADAL" clId="{07FCD400-8296-4A0A-8974-B0E1E084E9EA}" dt="2024-10-25T09:04:13.512" v="819" actId="478"/>
          <ac:spMkLst>
            <pc:docMk/>
            <pc:sldMk cId="208145741" sldId="278"/>
            <ac:spMk id="19" creationId="{B7F7BE54-02DD-9E5C-446A-02AD5137AE68}"/>
          </ac:spMkLst>
        </pc:spChg>
        <pc:spChg chg="del">
          <ac:chgData name="Justyna Gruchot" userId="9489b842-27f7-4f42-9766-a5b860d3313b" providerId="ADAL" clId="{07FCD400-8296-4A0A-8974-B0E1E084E9EA}" dt="2024-10-25T09:04:13.512" v="819" actId="478"/>
          <ac:spMkLst>
            <pc:docMk/>
            <pc:sldMk cId="208145741" sldId="278"/>
            <ac:spMk id="20" creationId="{D606491B-2F28-7608-B7A2-6892A4F08D00}"/>
          </ac:spMkLst>
        </pc:spChg>
        <pc:spChg chg="add mod">
          <ac:chgData name="Justyna Gruchot" userId="9489b842-27f7-4f42-9766-a5b860d3313b" providerId="ADAL" clId="{07FCD400-8296-4A0A-8974-B0E1E084E9EA}" dt="2024-10-25T09:10:44.273" v="964" actId="120"/>
          <ac:spMkLst>
            <pc:docMk/>
            <pc:sldMk cId="208145741" sldId="278"/>
            <ac:spMk id="26" creationId="{99BEFDA9-D3E1-3874-B473-29296CA622DA}"/>
          </ac:spMkLst>
        </pc:spChg>
        <pc:spChg chg="add mod">
          <ac:chgData name="Justyna Gruchot" userId="9489b842-27f7-4f42-9766-a5b860d3313b" providerId="ADAL" clId="{07FCD400-8296-4A0A-8974-B0E1E084E9EA}" dt="2024-10-25T09:10:44.273" v="964" actId="120"/>
          <ac:spMkLst>
            <pc:docMk/>
            <pc:sldMk cId="208145741" sldId="278"/>
            <ac:spMk id="28" creationId="{6998A106-D27E-B858-A186-A595026B3175}"/>
          </ac:spMkLst>
        </pc:spChg>
        <pc:spChg chg="add mod">
          <ac:chgData name="Justyna Gruchot" userId="9489b842-27f7-4f42-9766-a5b860d3313b" providerId="ADAL" clId="{07FCD400-8296-4A0A-8974-B0E1E084E9EA}" dt="2024-10-25T09:11:05.139" v="970" actId="14100"/>
          <ac:spMkLst>
            <pc:docMk/>
            <pc:sldMk cId="208145741" sldId="278"/>
            <ac:spMk id="29" creationId="{8B4E66A1-A458-9D0A-C6C4-902FB12931A8}"/>
          </ac:spMkLst>
        </pc:spChg>
        <pc:spChg chg="add mod">
          <ac:chgData name="Justyna Gruchot" userId="9489b842-27f7-4f42-9766-a5b860d3313b" providerId="ADAL" clId="{07FCD400-8296-4A0A-8974-B0E1E084E9EA}" dt="2024-10-25T09:12:06.134" v="983" actId="1076"/>
          <ac:spMkLst>
            <pc:docMk/>
            <pc:sldMk cId="208145741" sldId="278"/>
            <ac:spMk id="31" creationId="{12DC30B2-1050-AE86-F08E-4F58130EE1FA}"/>
          </ac:spMkLst>
        </pc:spChg>
        <pc:spChg chg="add mod">
          <ac:chgData name="Justyna Gruchot" userId="9489b842-27f7-4f42-9766-a5b860d3313b" providerId="ADAL" clId="{07FCD400-8296-4A0A-8974-B0E1E084E9EA}" dt="2024-10-25T09:13:32.686" v="1064" actId="20577"/>
          <ac:spMkLst>
            <pc:docMk/>
            <pc:sldMk cId="208145741" sldId="278"/>
            <ac:spMk id="32" creationId="{F0F53E9A-F692-F25E-C002-8AFF54AD4F1C}"/>
          </ac:spMkLst>
        </pc:spChg>
        <pc:spChg chg="add mod">
          <ac:chgData name="Justyna Gruchot" userId="9489b842-27f7-4f42-9766-a5b860d3313b" providerId="ADAL" clId="{07FCD400-8296-4A0A-8974-B0E1E084E9EA}" dt="2024-10-25T09:12:51.115" v="1027" actId="1035"/>
          <ac:spMkLst>
            <pc:docMk/>
            <pc:sldMk cId="208145741" sldId="278"/>
            <ac:spMk id="34" creationId="{B863A501-E7B8-2AEF-17F7-92478031CEB3}"/>
          </ac:spMkLst>
        </pc:spChg>
        <pc:spChg chg="add mod">
          <ac:chgData name="Justyna Gruchot" userId="9489b842-27f7-4f42-9766-a5b860d3313b" providerId="ADAL" clId="{07FCD400-8296-4A0A-8974-B0E1E084E9EA}" dt="2024-10-25T09:12:51.115" v="1027" actId="1035"/>
          <ac:spMkLst>
            <pc:docMk/>
            <pc:sldMk cId="208145741" sldId="278"/>
            <ac:spMk id="36" creationId="{0B5668BD-D326-86C4-48DA-16BC2B126AC7}"/>
          </ac:spMkLst>
        </pc:spChg>
        <pc:spChg chg="add mod">
          <ac:chgData name="Justyna Gruchot" userId="9489b842-27f7-4f42-9766-a5b860d3313b" providerId="ADAL" clId="{07FCD400-8296-4A0A-8974-B0E1E084E9EA}" dt="2024-10-25T09:13:42.887" v="1066" actId="20577"/>
          <ac:spMkLst>
            <pc:docMk/>
            <pc:sldMk cId="208145741" sldId="278"/>
            <ac:spMk id="37" creationId="{2E26B3C6-533D-0C2D-1F11-77C047A3D142}"/>
          </ac:spMkLst>
        </pc:spChg>
        <pc:spChg chg="add mod">
          <ac:chgData name="Justyna Gruchot" userId="9489b842-27f7-4f42-9766-a5b860d3313b" providerId="ADAL" clId="{07FCD400-8296-4A0A-8974-B0E1E084E9EA}" dt="2024-10-25T09:12:51.115" v="1027" actId="1035"/>
          <ac:spMkLst>
            <pc:docMk/>
            <pc:sldMk cId="208145741" sldId="278"/>
            <ac:spMk id="39" creationId="{A17FBEA6-E5DF-C817-CB8A-1E0769748F40}"/>
          </ac:spMkLst>
        </pc:spChg>
        <pc:spChg chg="add mod">
          <ac:chgData name="Justyna Gruchot" userId="9489b842-27f7-4f42-9766-a5b860d3313b" providerId="ADAL" clId="{07FCD400-8296-4A0A-8974-B0E1E084E9EA}" dt="2024-10-25T09:12:51.115" v="1027" actId="1035"/>
          <ac:spMkLst>
            <pc:docMk/>
            <pc:sldMk cId="208145741" sldId="278"/>
            <ac:spMk id="40" creationId="{8F641607-AC8D-865B-A2A0-7A07499693CD}"/>
          </ac:spMkLst>
        </pc:spChg>
        <pc:spChg chg="add mod">
          <ac:chgData name="Justyna Gruchot" userId="9489b842-27f7-4f42-9766-a5b860d3313b" providerId="ADAL" clId="{07FCD400-8296-4A0A-8974-B0E1E084E9EA}" dt="2024-10-25T09:13:40.841" v="1065" actId="20577"/>
          <ac:spMkLst>
            <pc:docMk/>
            <pc:sldMk cId="208145741" sldId="278"/>
            <ac:spMk id="42" creationId="{0200AF06-7934-F8C7-CE94-2ED8ABB597B3}"/>
          </ac:spMkLst>
        </pc:spChg>
        <pc:spChg chg="add mod">
          <ac:chgData name="Justyna Gruchot" userId="9489b842-27f7-4f42-9766-a5b860d3313b" providerId="ADAL" clId="{07FCD400-8296-4A0A-8974-B0E1E084E9EA}" dt="2024-10-25T09:14:30.560" v="1080" actId="207"/>
          <ac:spMkLst>
            <pc:docMk/>
            <pc:sldMk cId="208145741" sldId="278"/>
            <ac:spMk id="43" creationId="{8797A0D0-88C1-3B42-46DE-2740115D023B}"/>
          </ac:spMkLst>
        </pc:spChg>
        <pc:spChg chg="add mod">
          <ac:chgData name="Justyna Gruchot" userId="9489b842-27f7-4f42-9766-a5b860d3313b" providerId="ADAL" clId="{07FCD400-8296-4A0A-8974-B0E1E084E9EA}" dt="2024-10-25T09:15:23.586" v="1102" actId="20577"/>
          <ac:spMkLst>
            <pc:docMk/>
            <pc:sldMk cId="208145741" sldId="278"/>
            <ac:spMk id="44" creationId="{5FED51A3-33D4-E03F-A88B-3B348C1636FF}"/>
          </ac:spMkLst>
        </pc:spChg>
        <pc:spChg chg="add mod">
          <ac:chgData name="Justyna Gruchot" userId="9489b842-27f7-4f42-9766-a5b860d3313b" providerId="ADAL" clId="{07FCD400-8296-4A0A-8974-B0E1E084E9EA}" dt="2024-10-25T09:15:35.603" v="1105" actId="1076"/>
          <ac:spMkLst>
            <pc:docMk/>
            <pc:sldMk cId="208145741" sldId="278"/>
            <ac:spMk id="46" creationId="{3697D160-333D-952C-C62F-54ADF32E6260}"/>
          </ac:spMkLst>
        </pc:spChg>
        <pc:spChg chg="add mod">
          <ac:chgData name="Justyna Gruchot" userId="9489b842-27f7-4f42-9766-a5b860d3313b" providerId="ADAL" clId="{07FCD400-8296-4A0A-8974-B0E1E084E9EA}" dt="2024-10-25T09:15:55.385" v="1113" actId="6549"/>
          <ac:spMkLst>
            <pc:docMk/>
            <pc:sldMk cId="208145741" sldId="278"/>
            <ac:spMk id="47" creationId="{5CF423F1-9C59-1BF9-3EC9-5B094D6067A2}"/>
          </ac:spMkLst>
        </pc:spChg>
        <pc:spChg chg="add mod">
          <ac:chgData name="Justyna Gruchot" userId="9489b842-27f7-4f42-9766-a5b860d3313b" providerId="ADAL" clId="{07FCD400-8296-4A0A-8974-B0E1E084E9EA}" dt="2024-10-25T09:16:05.873" v="1116" actId="1076"/>
          <ac:spMkLst>
            <pc:docMk/>
            <pc:sldMk cId="208145741" sldId="278"/>
            <ac:spMk id="49" creationId="{ABC5E9C8-4F13-4F3D-FA85-140F3B06923E}"/>
          </ac:spMkLst>
        </pc:spChg>
        <pc:spChg chg="add mod">
          <ac:chgData name="Justyna Gruchot" userId="9489b842-27f7-4f42-9766-a5b860d3313b" providerId="ADAL" clId="{07FCD400-8296-4A0A-8974-B0E1E084E9EA}" dt="2024-10-25T09:16:56.929" v="1135" actId="20577"/>
          <ac:spMkLst>
            <pc:docMk/>
            <pc:sldMk cId="208145741" sldId="278"/>
            <ac:spMk id="50" creationId="{A2673961-D039-D693-0BD4-8AF9E007FF3C}"/>
          </ac:spMkLst>
        </pc:spChg>
        <pc:spChg chg="add mod">
          <ac:chgData name="Justyna Gruchot" userId="9489b842-27f7-4f42-9766-a5b860d3313b" providerId="ADAL" clId="{07FCD400-8296-4A0A-8974-B0E1E084E9EA}" dt="2024-10-25T09:16:44.683" v="1123" actId="14100"/>
          <ac:spMkLst>
            <pc:docMk/>
            <pc:sldMk cId="208145741" sldId="278"/>
            <ac:spMk id="52" creationId="{AE07470A-BBD1-A5F3-3D0C-A76F61154F73}"/>
          </ac:spMkLst>
        </pc:spChg>
        <pc:spChg chg="add mod">
          <ac:chgData name="Justyna Gruchot" userId="9489b842-27f7-4f42-9766-a5b860d3313b" providerId="ADAL" clId="{07FCD400-8296-4A0A-8974-B0E1E084E9EA}" dt="2024-10-25T09:16:41.613" v="1122" actId="1076"/>
          <ac:spMkLst>
            <pc:docMk/>
            <pc:sldMk cId="208145741" sldId="278"/>
            <ac:spMk id="53" creationId="{B625EEE5-AE86-63D1-3A59-89F025386EA5}"/>
          </ac:spMkLst>
        </pc:spChg>
        <pc:spChg chg="add mod">
          <ac:chgData name="Justyna Gruchot" userId="9489b842-27f7-4f42-9766-a5b860d3313b" providerId="ADAL" clId="{07FCD400-8296-4A0A-8974-B0E1E084E9EA}" dt="2024-10-25T09:15:19.839" v="1101" actId="14100"/>
          <ac:spMkLst>
            <pc:docMk/>
            <pc:sldMk cId="208145741" sldId="278"/>
            <ac:spMk id="54" creationId="{E7D7387A-75E9-8D64-5CF2-6A9064E79947}"/>
          </ac:spMkLst>
        </pc:spChg>
        <pc:picChg chg="add mod">
          <ac:chgData name="Justyna Gruchot" userId="9489b842-27f7-4f42-9766-a5b860d3313b" providerId="ADAL" clId="{07FCD400-8296-4A0A-8974-B0E1E084E9EA}" dt="2024-10-25T09:10:31.339" v="961" actId="1076"/>
          <ac:picMkLst>
            <pc:docMk/>
            <pc:sldMk cId="208145741" sldId="278"/>
            <ac:picMk id="4" creationId="{2127483C-FC5C-3865-05AA-DBCFE83DCE44}"/>
          </ac:picMkLst>
        </pc:picChg>
        <pc:picChg chg="add mod">
          <ac:chgData name="Justyna Gruchot" userId="9489b842-27f7-4f42-9766-a5b860d3313b" providerId="ADAL" clId="{07FCD400-8296-4A0A-8974-B0E1E084E9EA}" dt="2024-10-25T09:10:24.581" v="960" actId="1076"/>
          <ac:picMkLst>
            <pc:docMk/>
            <pc:sldMk cId="208145741" sldId="278"/>
            <ac:picMk id="8" creationId="{5C234C4D-69F1-ED6D-0B2E-64E231EBC139}"/>
          </ac:picMkLst>
        </pc:picChg>
        <pc:picChg chg="add mod">
          <ac:chgData name="Justyna Gruchot" userId="9489b842-27f7-4f42-9766-a5b860d3313b" providerId="ADAL" clId="{07FCD400-8296-4A0A-8974-B0E1E084E9EA}" dt="2024-10-25T09:10:16.741" v="958" actId="1076"/>
          <ac:picMkLst>
            <pc:docMk/>
            <pc:sldMk cId="208145741" sldId="278"/>
            <ac:picMk id="10" creationId="{A818B90B-ED4D-7094-8D91-8D3939859BA4}"/>
          </ac:picMkLst>
        </pc:picChg>
        <pc:picChg chg="add mod">
          <ac:chgData name="Justyna Gruchot" userId="9489b842-27f7-4f42-9766-a5b860d3313b" providerId="ADAL" clId="{07FCD400-8296-4A0A-8974-B0E1E084E9EA}" dt="2024-10-25T09:15:59.923" v="1114" actId="1076"/>
          <ac:picMkLst>
            <pc:docMk/>
            <pc:sldMk cId="208145741" sldId="278"/>
            <ac:picMk id="18" creationId="{EF76F937-81C0-C7E6-202C-91078394F0E4}"/>
          </ac:picMkLst>
        </pc:picChg>
        <pc:picChg chg="add mod">
          <ac:chgData name="Justyna Gruchot" userId="9489b842-27f7-4f42-9766-a5b860d3313b" providerId="ADAL" clId="{07FCD400-8296-4A0A-8974-B0E1E084E9EA}" dt="2024-10-25T09:15:48.415" v="1110" actId="1076"/>
          <ac:picMkLst>
            <pc:docMk/>
            <pc:sldMk cId="208145741" sldId="278"/>
            <ac:picMk id="21" creationId="{05653B23-662D-C83A-5BC5-67E6087F78DB}"/>
          </ac:picMkLst>
        </pc:picChg>
        <pc:picChg chg="add mod">
          <ac:chgData name="Justyna Gruchot" userId="9489b842-27f7-4f42-9766-a5b860d3313b" providerId="ADAL" clId="{07FCD400-8296-4A0A-8974-B0E1E084E9EA}" dt="2024-10-25T09:15:45.852" v="1109" actId="1076"/>
          <ac:picMkLst>
            <pc:docMk/>
            <pc:sldMk cId="208145741" sldId="278"/>
            <ac:picMk id="22" creationId="{8506B058-60BC-BB4C-7208-4FF705AB38BE}"/>
          </ac:picMkLst>
        </pc:picChg>
        <pc:picChg chg="add mod">
          <ac:chgData name="Justyna Gruchot" userId="9489b842-27f7-4f42-9766-a5b860d3313b" providerId="ADAL" clId="{07FCD400-8296-4A0A-8974-B0E1E084E9EA}" dt="2024-10-25T09:12:51.115" v="1027" actId="1035"/>
          <ac:picMkLst>
            <pc:docMk/>
            <pc:sldMk cId="208145741" sldId="278"/>
            <ac:picMk id="23" creationId="{717AD6CC-62E5-2683-DB39-1D8BE2DDCB04}"/>
          </ac:picMkLst>
        </pc:picChg>
        <pc:picChg chg="add mod">
          <ac:chgData name="Justyna Gruchot" userId="9489b842-27f7-4f42-9766-a5b860d3313b" providerId="ADAL" clId="{07FCD400-8296-4A0A-8974-B0E1E084E9EA}" dt="2024-10-25T09:12:51.115" v="1027" actId="1035"/>
          <ac:picMkLst>
            <pc:docMk/>
            <pc:sldMk cId="208145741" sldId="278"/>
            <ac:picMk id="24" creationId="{05F35A89-CD57-3A17-60EA-3CB32167A069}"/>
          </ac:picMkLst>
        </pc:picChg>
        <pc:picChg chg="add mod">
          <ac:chgData name="Justyna Gruchot" userId="9489b842-27f7-4f42-9766-a5b860d3313b" providerId="ADAL" clId="{07FCD400-8296-4A0A-8974-B0E1E084E9EA}" dt="2024-10-25T09:12:51.115" v="1027" actId="1035"/>
          <ac:picMkLst>
            <pc:docMk/>
            <pc:sldMk cId="208145741" sldId="278"/>
            <ac:picMk id="25" creationId="{ABDAFA5E-3FBC-FEDE-AF76-4D5DCA376C02}"/>
          </ac:picMkLst>
        </pc:picChg>
        <pc:inkChg chg="del">
          <ac:chgData name="Justyna Gruchot" userId="9489b842-27f7-4f42-9766-a5b860d3313b" providerId="ADAL" clId="{07FCD400-8296-4A0A-8974-B0E1E084E9EA}" dt="2024-10-25T09:04:15.511" v="820" actId="478"/>
          <ac:inkMkLst>
            <pc:docMk/>
            <pc:sldMk cId="208145741" sldId="278"/>
            <ac:inkMk id="15" creationId="{CD1A0ADB-2501-65EE-6CAC-11021D0E40C2}"/>
          </ac:inkMkLst>
        </pc:inkChg>
        <pc:inkChg chg="del">
          <ac:chgData name="Justyna Gruchot" userId="9489b842-27f7-4f42-9766-a5b860d3313b" providerId="ADAL" clId="{07FCD400-8296-4A0A-8974-B0E1E084E9EA}" dt="2024-10-25T09:04:16.251" v="821" actId="478"/>
          <ac:inkMkLst>
            <pc:docMk/>
            <pc:sldMk cId="208145741" sldId="278"/>
            <ac:inkMk id="16" creationId="{366AF002-9A91-CA26-496D-52EF2245642E}"/>
          </ac:inkMkLst>
        </pc:inkChg>
        <pc:cxnChg chg="add mod">
          <ac:chgData name="Justyna Gruchot" userId="9489b842-27f7-4f42-9766-a5b860d3313b" providerId="ADAL" clId="{07FCD400-8296-4A0A-8974-B0E1E084E9EA}" dt="2024-10-25T09:09:51.796" v="953" actId="1076"/>
          <ac:cxnSpMkLst>
            <pc:docMk/>
            <pc:sldMk cId="208145741" sldId="278"/>
            <ac:cxnSpMk id="27" creationId="{C47CD63A-9E17-61FB-A208-B74CC839B142}"/>
          </ac:cxnSpMkLst>
        </pc:cxnChg>
        <pc:cxnChg chg="add mod">
          <ac:chgData name="Justyna Gruchot" userId="9489b842-27f7-4f42-9766-a5b860d3313b" providerId="ADAL" clId="{07FCD400-8296-4A0A-8974-B0E1E084E9EA}" dt="2024-10-25T09:09:51.796" v="953" actId="1076"/>
          <ac:cxnSpMkLst>
            <pc:docMk/>
            <pc:sldMk cId="208145741" sldId="278"/>
            <ac:cxnSpMk id="30" creationId="{CA085B39-FE90-EB0D-61C3-E33172DBF2E6}"/>
          </ac:cxnSpMkLst>
        </pc:cxnChg>
        <pc:cxnChg chg="add mod">
          <ac:chgData name="Justyna Gruchot" userId="9489b842-27f7-4f42-9766-a5b860d3313b" providerId="ADAL" clId="{07FCD400-8296-4A0A-8974-B0E1E084E9EA}" dt="2024-10-25T09:09:51.796" v="953" actId="1076"/>
          <ac:cxnSpMkLst>
            <pc:docMk/>
            <pc:sldMk cId="208145741" sldId="278"/>
            <ac:cxnSpMk id="33" creationId="{9B83FD14-B74D-8C13-8522-A613737CE117}"/>
          </ac:cxnSpMkLst>
        </pc:cxnChg>
        <pc:cxnChg chg="add mod">
          <ac:chgData name="Justyna Gruchot" userId="9489b842-27f7-4f42-9766-a5b860d3313b" providerId="ADAL" clId="{07FCD400-8296-4A0A-8974-B0E1E084E9EA}" dt="2024-10-25T09:12:51.115" v="1027" actId="1035"/>
          <ac:cxnSpMkLst>
            <pc:docMk/>
            <pc:sldMk cId="208145741" sldId="278"/>
            <ac:cxnSpMk id="35" creationId="{F493DC4C-66A9-5789-B08A-D78733DC3FF2}"/>
          </ac:cxnSpMkLst>
        </pc:cxnChg>
        <pc:cxnChg chg="add mod">
          <ac:chgData name="Justyna Gruchot" userId="9489b842-27f7-4f42-9766-a5b860d3313b" providerId="ADAL" clId="{07FCD400-8296-4A0A-8974-B0E1E084E9EA}" dt="2024-10-25T09:12:51.115" v="1027" actId="1035"/>
          <ac:cxnSpMkLst>
            <pc:docMk/>
            <pc:sldMk cId="208145741" sldId="278"/>
            <ac:cxnSpMk id="38" creationId="{896E0C3F-011D-893C-08B1-D53A10AEB9BC}"/>
          </ac:cxnSpMkLst>
        </pc:cxnChg>
        <pc:cxnChg chg="add mod">
          <ac:chgData name="Justyna Gruchot" userId="9489b842-27f7-4f42-9766-a5b860d3313b" providerId="ADAL" clId="{07FCD400-8296-4A0A-8974-B0E1E084E9EA}" dt="2024-10-25T09:12:51.115" v="1027" actId="1035"/>
          <ac:cxnSpMkLst>
            <pc:docMk/>
            <pc:sldMk cId="208145741" sldId="278"/>
            <ac:cxnSpMk id="41" creationId="{5AC796AE-350E-5785-2C43-CACC835CCC15}"/>
          </ac:cxnSpMkLst>
        </pc:cxnChg>
        <pc:cxnChg chg="add mod">
          <ac:chgData name="Justyna Gruchot" userId="9489b842-27f7-4f42-9766-a5b860d3313b" providerId="ADAL" clId="{07FCD400-8296-4A0A-8974-B0E1E084E9EA}" dt="2024-10-25T09:15:43.381" v="1108" actId="1076"/>
          <ac:cxnSpMkLst>
            <pc:docMk/>
            <pc:sldMk cId="208145741" sldId="278"/>
            <ac:cxnSpMk id="45" creationId="{0C893A6F-1718-12C9-EF2A-D4B8745D2904}"/>
          </ac:cxnSpMkLst>
        </pc:cxnChg>
        <pc:cxnChg chg="add mod">
          <ac:chgData name="Justyna Gruchot" userId="9489b842-27f7-4f42-9766-a5b860d3313b" providerId="ADAL" clId="{07FCD400-8296-4A0A-8974-B0E1E084E9EA}" dt="2024-10-25T09:15:41.776" v="1107" actId="1076"/>
          <ac:cxnSpMkLst>
            <pc:docMk/>
            <pc:sldMk cId="208145741" sldId="278"/>
            <ac:cxnSpMk id="48" creationId="{51361DE6-120C-3397-FD1E-190756767A94}"/>
          </ac:cxnSpMkLst>
        </pc:cxnChg>
        <pc:cxnChg chg="add mod">
          <ac:chgData name="Justyna Gruchot" userId="9489b842-27f7-4f42-9766-a5b860d3313b" providerId="ADAL" clId="{07FCD400-8296-4A0A-8974-B0E1E084E9EA}" dt="2024-10-25T09:16:02.316" v="1115" actId="1076"/>
          <ac:cxnSpMkLst>
            <pc:docMk/>
            <pc:sldMk cId="208145741" sldId="278"/>
            <ac:cxnSpMk id="51" creationId="{6EC37B8F-3450-B93C-1687-27615B62CCBE}"/>
          </ac:cxnSpMkLst>
        </pc:cxnChg>
      </pc:sldChg>
      <pc:sldChg chg="modSp add del mod">
        <pc:chgData name="Justyna Gruchot" userId="9489b842-27f7-4f42-9766-a5b860d3313b" providerId="ADAL" clId="{07FCD400-8296-4A0A-8974-B0E1E084E9EA}" dt="2024-10-25T07:48:40.806" v="814" actId="47"/>
        <pc:sldMkLst>
          <pc:docMk/>
          <pc:sldMk cId="2642494691" sldId="278"/>
        </pc:sldMkLst>
        <pc:spChg chg="mod">
          <ac:chgData name="Justyna Gruchot" userId="9489b842-27f7-4f42-9766-a5b860d3313b" providerId="ADAL" clId="{07FCD400-8296-4A0A-8974-B0E1E084E9EA}" dt="2024-10-25T07:48:26.573" v="813" actId="20577"/>
          <ac:spMkLst>
            <pc:docMk/>
            <pc:sldMk cId="2642494691" sldId="278"/>
            <ac:spMk id="18" creationId="{5282BAD7-AD35-5847-C6DF-8D87314B232D}"/>
          </ac:spMkLst>
        </pc:spChg>
      </pc:sldChg>
      <pc:sldChg chg="addSp delSp modSp add mod">
        <pc:chgData name="Justyna Gruchot" userId="9489b842-27f7-4f42-9766-a5b860d3313b" providerId="ADAL" clId="{07FCD400-8296-4A0A-8974-B0E1E084E9EA}" dt="2024-10-25T10:23:23.614" v="1604" actId="114"/>
        <pc:sldMkLst>
          <pc:docMk/>
          <pc:sldMk cId="2748486268" sldId="279"/>
        </pc:sldMkLst>
        <pc:spChg chg="del">
          <ac:chgData name="Justyna Gruchot" userId="9489b842-27f7-4f42-9766-a5b860d3313b" providerId="ADAL" clId="{07FCD400-8296-4A0A-8974-B0E1E084E9EA}" dt="2024-10-25T09:19:20.349" v="1197" actId="478"/>
          <ac:spMkLst>
            <pc:docMk/>
            <pc:sldMk cId="2748486268" sldId="279"/>
            <ac:spMk id="4" creationId="{E74454FC-C8BF-44FB-8F94-801DF8046D0F}"/>
          </ac:spMkLst>
        </pc:spChg>
        <pc:spChg chg="del mod">
          <ac:chgData name="Justyna Gruchot" userId="9489b842-27f7-4f42-9766-a5b860d3313b" providerId="ADAL" clId="{07FCD400-8296-4A0A-8974-B0E1E084E9EA}" dt="2024-10-25T09:18:44.135" v="1184" actId="478"/>
          <ac:spMkLst>
            <pc:docMk/>
            <pc:sldMk cId="2748486268" sldId="279"/>
            <ac:spMk id="6" creationId="{1B573586-05C2-8519-2D3F-FF4944F06AD8}"/>
          </ac:spMkLst>
        </pc:spChg>
        <pc:spChg chg="add mod">
          <ac:chgData name="Justyna Gruchot" userId="9489b842-27f7-4f42-9766-a5b860d3313b" providerId="ADAL" clId="{07FCD400-8296-4A0A-8974-B0E1E084E9EA}" dt="2024-10-25T10:23:23.614" v="1604" actId="114"/>
          <ac:spMkLst>
            <pc:docMk/>
            <pc:sldMk cId="2748486268" sldId="279"/>
            <ac:spMk id="8" creationId="{F3185066-FDDF-0C25-6DC1-2B9E31AC2109}"/>
          </ac:spMkLst>
        </pc:spChg>
        <pc:spChg chg="mod">
          <ac:chgData name="Justyna Gruchot" userId="9489b842-27f7-4f42-9766-a5b860d3313b" providerId="ADAL" clId="{07FCD400-8296-4A0A-8974-B0E1E084E9EA}" dt="2024-10-25T09:17:30.634" v="1160" actId="20577"/>
          <ac:spMkLst>
            <pc:docMk/>
            <pc:sldMk cId="2748486268" sldId="279"/>
            <ac:spMk id="18" creationId="{5282BAD7-AD35-5847-C6DF-8D87314B232D}"/>
          </ac:spMkLst>
        </pc:spChg>
        <pc:spChg chg="del">
          <ac:chgData name="Justyna Gruchot" userId="9489b842-27f7-4f42-9766-a5b860d3313b" providerId="ADAL" clId="{07FCD400-8296-4A0A-8974-B0E1E084E9EA}" dt="2024-10-25T09:18:42.403" v="1183" actId="478"/>
          <ac:spMkLst>
            <pc:docMk/>
            <pc:sldMk cId="2748486268" sldId="279"/>
            <ac:spMk id="19" creationId="{9EC63E55-81B4-9B79-1927-0683D4856CF1}"/>
          </ac:spMkLst>
        </pc:spChg>
        <pc:spChg chg="del">
          <ac:chgData name="Justyna Gruchot" userId="9489b842-27f7-4f42-9766-a5b860d3313b" providerId="ADAL" clId="{07FCD400-8296-4A0A-8974-B0E1E084E9EA}" dt="2024-10-25T09:18:42.403" v="1183" actId="478"/>
          <ac:spMkLst>
            <pc:docMk/>
            <pc:sldMk cId="2748486268" sldId="279"/>
            <ac:spMk id="20" creationId="{CA7586D4-154D-6CCE-5DB0-2FC23D4E08E7}"/>
          </ac:spMkLst>
        </pc:spChg>
        <pc:spChg chg="del">
          <ac:chgData name="Justyna Gruchot" userId="9489b842-27f7-4f42-9766-a5b860d3313b" providerId="ADAL" clId="{07FCD400-8296-4A0A-8974-B0E1E084E9EA}" dt="2024-10-25T09:18:42.403" v="1183" actId="478"/>
          <ac:spMkLst>
            <pc:docMk/>
            <pc:sldMk cId="2748486268" sldId="279"/>
            <ac:spMk id="29" creationId="{F3F10CF2-0369-E774-2398-29172EDAB4D9}"/>
          </ac:spMkLst>
        </pc:spChg>
        <pc:spChg chg="del">
          <ac:chgData name="Justyna Gruchot" userId="9489b842-27f7-4f42-9766-a5b860d3313b" providerId="ADAL" clId="{07FCD400-8296-4A0A-8974-B0E1E084E9EA}" dt="2024-10-25T09:18:47.609" v="1185" actId="478"/>
          <ac:spMkLst>
            <pc:docMk/>
            <pc:sldMk cId="2748486268" sldId="279"/>
            <ac:spMk id="30" creationId="{62E94195-F2CB-9206-DE2B-588D389FB2E5}"/>
          </ac:spMkLst>
        </pc:spChg>
        <pc:spChg chg="del">
          <ac:chgData name="Justyna Gruchot" userId="9489b842-27f7-4f42-9766-a5b860d3313b" providerId="ADAL" clId="{07FCD400-8296-4A0A-8974-B0E1E084E9EA}" dt="2024-10-25T09:18:42.403" v="1183" actId="478"/>
          <ac:spMkLst>
            <pc:docMk/>
            <pc:sldMk cId="2748486268" sldId="279"/>
            <ac:spMk id="34" creationId="{B00FCC25-0EF2-A927-E0FD-D25BDE25C47C}"/>
          </ac:spMkLst>
        </pc:spChg>
        <pc:spChg chg="del mod">
          <ac:chgData name="Justyna Gruchot" userId="9489b842-27f7-4f42-9766-a5b860d3313b" providerId="ADAL" clId="{07FCD400-8296-4A0A-8974-B0E1E084E9EA}" dt="2024-10-25T09:18:42.403" v="1183" actId="478"/>
          <ac:spMkLst>
            <pc:docMk/>
            <pc:sldMk cId="2748486268" sldId="279"/>
            <ac:spMk id="35" creationId="{62F64A1A-BA5B-8607-8495-15656889EA73}"/>
          </ac:spMkLst>
        </pc:spChg>
        <pc:spChg chg="del">
          <ac:chgData name="Justyna Gruchot" userId="9489b842-27f7-4f42-9766-a5b860d3313b" providerId="ADAL" clId="{07FCD400-8296-4A0A-8974-B0E1E084E9EA}" dt="2024-10-25T09:18:47.609" v="1185" actId="478"/>
          <ac:spMkLst>
            <pc:docMk/>
            <pc:sldMk cId="2748486268" sldId="279"/>
            <ac:spMk id="36" creationId="{9EC727E5-56E4-F248-6E0A-A2A702C64B67}"/>
          </ac:spMkLst>
        </pc:spChg>
        <pc:spChg chg="add mod">
          <ac:chgData name="Justyna Gruchot" userId="9489b842-27f7-4f42-9766-a5b860d3313b" providerId="ADAL" clId="{07FCD400-8296-4A0A-8974-B0E1E084E9EA}" dt="2024-10-25T09:26:38.973" v="1444" actId="14100"/>
          <ac:spMkLst>
            <pc:docMk/>
            <pc:sldMk cId="2748486268" sldId="279"/>
            <ac:spMk id="40" creationId="{5A7E5932-1E91-639B-818F-112975E97A6C}"/>
          </ac:spMkLst>
        </pc:spChg>
        <pc:grpChg chg="del">
          <ac:chgData name="Justyna Gruchot" userId="9489b842-27f7-4f42-9766-a5b860d3313b" providerId="ADAL" clId="{07FCD400-8296-4A0A-8974-B0E1E084E9EA}" dt="2024-10-25T09:18:42.403" v="1183" actId="478"/>
          <ac:grpSpMkLst>
            <pc:docMk/>
            <pc:sldMk cId="2748486268" sldId="279"/>
            <ac:grpSpMk id="10" creationId="{7873C1E0-20AA-AE44-255E-AB43B716412F}"/>
          </ac:grpSpMkLst>
        </pc:grpChg>
        <pc:grpChg chg="del">
          <ac:chgData name="Justyna Gruchot" userId="9489b842-27f7-4f42-9766-a5b860d3313b" providerId="ADAL" clId="{07FCD400-8296-4A0A-8974-B0E1E084E9EA}" dt="2024-10-25T09:18:47.609" v="1185" actId="478"/>
          <ac:grpSpMkLst>
            <pc:docMk/>
            <pc:sldMk cId="2748486268" sldId="279"/>
            <ac:grpSpMk id="21" creationId="{B76ABD92-C15A-3881-55AF-8C580E583E3E}"/>
          </ac:grpSpMkLst>
        </pc:grpChg>
        <pc:picChg chg="add mod modCrop">
          <ac:chgData name="Justyna Gruchot" userId="9489b842-27f7-4f42-9766-a5b860d3313b" providerId="ADAL" clId="{07FCD400-8296-4A0A-8974-B0E1E084E9EA}" dt="2024-10-25T09:23:11.257" v="1359" actId="1076"/>
          <ac:picMkLst>
            <pc:docMk/>
            <pc:sldMk cId="2748486268" sldId="279"/>
            <ac:picMk id="3" creationId="{79F1DB8B-ECE2-C080-8F30-EEE448DBD26A}"/>
          </ac:picMkLst>
        </pc:picChg>
        <pc:picChg chg="del">
          <ac:chgData name="Justyna Gruchot" userId="9489b842-27f7-4f42-9766-a5b860d3313b" providerId="ADAL" clId="{07FCD400-8296-4A0A-8974-B0E1E084E9EA}" dt="2024-10-25T09:18:47.609" v="1185" actId="478"/>
          <ac:picMkLst>
            <pc:docMk/>
            <pc:sldMk cId="2748486268" sldId="279"/>
            <ac:picMk id="31" creationId="{F8525ADA-5161-5DBB-561A-4E760D965F2F}"/>
          </ac:picMkLst>
        </pc:picChg>
        <pc:picChg chg="del">
          <ac:chgData name="Justyna Gruchot" userId="9489b842-27f7-4f42-9766-a5b860d3313b" providerId="ADAL" clId="{07FCD400-8296-4A0A-8974-B0E1E084E9EA}" dt="2024-10-25T09:18:42.403" v="1183" actId="478"/>
          <ac:picMkLst>
            <pc:docMk/>
            <pc:sldMk cId="2748486268" sldId="279"/>
            <ac:picMk id="32" creationId="{C27B84A2-F529-DB9C-244F-C9FF2A383BD3}"/>
          </ac:picMkLst>
        </pc:picChg>
        <pc:picChg chg="add mod">
          <ac:chgData name="Justyna Gruchot" userId="9489b842-27f7-4f42-9766-a5b860d3313b" providerId="ADAL" clId="{07FCD400-8296-4A0A-8974-B0E1E084E9EA}" dt="2024-10-25T09:27:12.498" v="1449" actId="1076"/>
          <ac:picMkLst>
            <pc:docMk/>
            <pc:sldMk cId="2748486268" sldId="279"/>
            <ac:picMk id="37" creationId="{24158081-373E-7A10-FBA8-DACDD69A1D72}"/>
          </ac:picMkLst>
        </pc:picChg>
        <pc:picChg chg="add mod">
          <ac:chgData name="Justyna Gruchot" userId="9489b842-27f7-4f42-9766-a5b860d3313b" providerId="ADAL" clId="{07FCD400-8296-4A0A-8974-B0E1E084E9EA}" dt="2024-10-25T09:27:14.995" v="1450" actId="1076"/>
          <ac:picMkLst>
            <pc:docMk/>
            <pc:sldMk cId="2748486268" sldId="279"/>
            <ac:picMk id="38" creationId="{B11E331F-5CD6-C53D-7F66-B223811C2CDE}"/>
          </ac:picMkLst>
        </pc:picChg>
        <pc:picChg chg="add mod">
          <ac:chgData name="Justyna Gruchot" userId="9489b842-27f7-4f42-9766-a5b860d3313b" providerId="ADAL" clId="{07FCD400-8296-4A0A-8974-B0E1E084E9EA}" dt="2024-10-25T09:25:48.497" v="1434" actId="1076"/>
          <ac:picMkLst>
            <pc:docMk/>
            <pc:sldMk cId="2748486268" sldId="279"/>
            <ac:picMk id="39" creationId="{734765EF-BDB5-5C11-CBF0-FF40DEA73654}"/>
          </ac:picMkLst>
        </pc:picChg>
        <pc:cxnChg chg="del">
          <ac:chgData name="Justyna Gruchot" userId="9489b842-27f7-4f42-9766-a5b860d3313b" providerId="ADAL" clId="{07FCD400-8296-4A0A-8974-B0E1E084E9EA}" dt="2024-10-25T09:18:06.340" v="1163" actId="478"/>
          <ac:cxnSpMkLst>
            <pc:docMk/>
            <pc:sldMk cId="2748486268" sldId="279"/>
            <ac:cxnSpMk id="2" creationId="{CCFABBE0-8792-AAEC-8A5C-98DBC27F998B}"/>
          </ac:cxnSpMkLst>
        </pc:cxnChg>
        <pc:cxnChg chg="del">
          <ac:chgData name="Justyna Gruchot" userId="9489b842-27f7-4f42-9766-a5b860d3313b" providerId="ADAL" clId="{07FCD400-8296-4A0A-8974-B0E1E084E9EA}" dt="2024-10-25T09:18:42.403" v="1183" actId="478"/>
          <ac:cxnSpMkLst>
            <pc:docMk/>
            <pc:sldMk cId="2748486268" sldId="279"/>
            <ac:cxnSpMk id="33" creationId="{875C58CD-6A56-74D2-F18B-CF58F92A7CC2}"/>
          </ac:cxnSpMkLst>
        </pc:cxnChg>
      </pc:sldChg>
      <pc:sldChg chg="add del">
        <pc:chgData name="Justyna Gruchot" userId="9489b842-27f7-4f42-9766-a5b860d3313b" providerId="ADAL" clId="{07FCD400-8296-4A0A-8974-B0E1E084E9EA}" dt="2024-10-25T09:33:56.262" v="1461" actId="47"/>
        <pc:sldMkLst>
          <pc:docMk/>
          <pc:sldMk cId="3330391949" sldId="320"/>
        </pc:sldMkLst>
      </pc:sldChg>
      <pc:sldChg chg="addSp delSp modSp add mod ord">
        <pc:chgData name="Justyna Gruchot" userId="9489b842-27f7-4f42-9766-a5b860d3313b" providerId="ADAL" clId="{07FCD400-8296-4A0A-8974-B0E1E084E9EA}" dt="2024-10-25T10:21:58.378" v="1602" actId="113"/>
        <pc:sldMkLst>
          <pc:docMk/>
          <pc:sldMk cId="1364983127" sldId="321"/>
        </pc:sldMkLst>
        <pc:spChg chg="add mod">
          <ac:chgData name="Justyna Gruchot" userId="9489b842-27f7-4f42-9766-a5b860d3313b" providerId="ADAL" clId="{07FCD400-8296-4A0A-8974-B0E1E084E9EA}" dt="2024-10-25T10:21:26.285" v="1598" actId="1035"/>
          <ac:spMkLst>
            <pc:docMk/>
            <pc:sldMk cId="1364983127" sldId="321"/>
            <ac:spMk id="3" creationId="{B125CC44-5767-546A-9ED0-DF953B27ACB0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6" creationId="{E6BFA988-5D2A-A263-17D5-81F39E94FB74}"/>
          </ac:spMkLst>
        </pc:spChg>
        <pc:spChg chg="add del mod">
          <ac:chgData name="Justyna Gruchot" userId="9489b842-27f7-4f42-9766-a5b860d3313b" providerId="ADAL" clId="{07FCD400-8296-4A0A-8974-B0E1E084E9EA}" dt="2024-10-25T09:34:36.412" v="1467" actId="478"/>
          <ac:spMkLst>
            <pc:docMk/>
            <pc:sldMk cId="1364983127" sldId="321"/>
            <ac:spMk id="13" creationId="{450186B1-6A86-A412-C015-C1D439857283}"/>
          </ac:spMkLst>
        </pc:spChg>
        <pc:spChg chg="add mod">
          <ac:chgData name="Justyna Gruchot" userId="9489b842-27f7-4f42-9766-a5b860d3313b" providerId="ADAL" clId="{07FCD400-8296-4A0A-8974-B0E1E084E9EA}" dt="2024-10-25T10:21:58.378" v="1602" actId="113"/>
          <ac:spMkLst>
            <pc:docMk/>
            <pc:sldMk cId="1364983127" sldId="321"/>
            <ac:spMk id="14" creationId="{91892D82-8A04-64C7-47AB-DD52EFA31FED}"/>
          </ac:spMkLst>
        </pc:spChg>
        <pc:spChg chg="add del mod">
          <ac:chgData name="Justyna Gruchot" userId="9489b842-27f7-4f42-9766-a5b860d3313b" providerId="ADAL" clId="{07FCD400-8296-4A0A-8974-B0E1E084E9EA}" dt="2024-10-25T10:03:34.920" v="1513" actId="478"/>
          <ac:spMkLst>
            <pc:docMk/>
            <pc:sldMk cId="1364983127" sldId="321"/>
            <ac:spMk id="15" creationId="{30980466-A469-E072-EBFD-0ECDCB7F8F38}"/>
          </ac:spMkLst>
        </pc:spChg>
        <pc:spChg chg="add del mod">
          <ac:chgData name="Justyna Gruchot" userId="9489b842-27f7-4f42-9766-a5b860d3313b" providerId="ADAL" clId="{07FCD400-8296-4A0A-8974-B0E1E084E9EA}" dt="2024-10-25T09:38:26.220" v="1500" actId="478"/>
          <ac:spMkLst>
            <pc:docMk/>
            <pc:sldMk cId="1364983127" sldId="321"/>
            <ac:spMk id="16" creationId="{CF37E972-AB69-831D-E844-5F0B41CBDD99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26" creationId="{99BEFDA9-D3E1-3874-B473-29296CA622DA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28" creationId="{6998A106-D27E-B858-A186-A595026B3175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29" creationId="{8B4E66A1-A458-9D0A-C6C4-902FB12931A8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1" creationId="{12DC30B2-1050-AE86-F08E-4F58130EE1FA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2" creationId="{F0F53E9A-F692-F25E-C002-8AFF54AD4F1C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4" creationId="{B863A501-E7B8-2AEF-17F7-92478031CEB3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6" creationId="{0B5668BD-D326-86C4-48DA-16BC2B126AC7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7" creationId="{2E26B3C6-533D-0C2D-1F11-77C047A3D142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39" creationId="{A17FBEA6-E5DF-C817-CB8A-1E0769748F40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0" creationId="{8F641607-AC8D-865B-A2A0-7A07499693CD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2" creationId="{0200AF06-7934-F8C7-CE94-2ED8ABB597B3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3" creationId="{8797A0D0-88C1-3B42-46DE-2740115D023B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4" creationId="{5FED51A3-33D4-E03F-A88B-3B348C1636FF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6" creationId="{3697D160-333D-952C-C62F-54ADF32E6260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7" creationId="{5CF423F1-9C59-1BF9-3EC9-5B094D6067A2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49" creationId="{ABC5E9C8-4F13-4F3D-FA85-140F3B06923E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50" creationId="{A2673961-D039-D693-0BD4-8AF9E007FF3C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52" creationId="{AE07470A-BBD1-A5F3-3D0C-A76F61154F73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53" creationId="{B625EEE5-AE86-63D1-3A59-89F025386EA5}"/>
          </ac:spMkLst>
        </pc:spChg>
        <pc:spChg chg="del">
          <ac:chgData name="Justyna Gruchot" userId="9489b842-27f7-4f42-9766-a5b860d3313b" providerId="ADAL" clId="{07FCD400-8296-4A0A-8974-B0E1E084E9EA}" dt="2024-10-25T09:33:03.427" v="1453" actId="478"/>
          <ac:spMkLst>
            <pc:docMk/>
            <pc:sldMk cId="1364983127" sldId="321"/>
            <ac:spMk id="54" creationId="{E7D7387A-75E9-8D64-5CF2-6A9064E79947}"/>
          </ac:spMkLst>
        </pc:spChg>
        <pc:spChg chg="add mod">
          <ac:chgData name="Justyna Gruchot" userId="9489b842-27f7-4f42-9766-a5b860d3313b" providerId="ADAL" clId="{07FCD400-8296-4A0A-8974-B0E1E084E9EA}" dt="2024-10-25T10:21:20.736" v="1594" actId="1035"/>
          <ac:spMkLst>
            <pc:docMk/>
            <pc:sldMk cId="1364983127" sldId="321"/>
            <ac:spMk id="56" creationId="{2E63CB45-D1E8-1D4A-7F63-02E227BBBB90}"/>
          </ac:spMkLst>
        </pc:spChg>
        <pc:spChg chg="add mod">
          <ac:chgData name="Justyna Gruchot" userId="9489b842-27f7-4f42-9766-a5b860d3313b" providerId="ADAL" clId="{07FCD400-8296-4A0A-8974-B0E1E084E9EA}" dt="2024-10-25T10:21:14.168" v="1593" actId="1035"/>
          <ac:spMkLst>
            <pc:docMk/>
            <pc:sldMk cId="1364983127" sldId="321"/>
            <ac:spMk id="57" creationId="{9453930E-32FC-9A87-9A6B-2E3AE9F3BABE}"/>
          </ac:spMkLst>
        </pc:spChg>
        <pc:picChg chg="add mod">
          <ac:chgData name="Justyna Gruchot" userId="9489b842-27f7-4f42-9766-a5b860d3313b" providerId="ADAL" clId="{07FCD400-8296-4A0A-8974-B0E1E084E9EA}" dt="2024-10-25T10:21:04.625" v="1590" actId="14861"/>
          <ac:picMkLst>
            <pc:docMk/>
            <pc:sldMk cId="1364983127" sldId="321"/>
            <ac:picMk id="2" creationId="{15617B30-AE86-B44E-3FE6-B4580E35BBD2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4" creationId="{2127483C-FC5C-3865-05AA-DBCFE83DCE44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8" creationId="{5C234C4D-69F1-ED6D-0B2E-64E231EBC139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10" creationId="{A818B90B-ED4D-7094-8D91-8D3939859BA4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18" creationId="{EF76F937-81C0-C7E6-202C-91078394F0E4}"/>
          </ac:picMkLst>
        </pc:picChg>
        <pc:picChg chg="add mod">
          <ac:chgData name="Justyna Gruchot" userId="9489b842-27f7-4f42-9766-a5b860d3313b" providerId="ADAL" clId="{07FCD400-8296-4A0A-8974-B0E1E084E9EA}" dt="2024-10-25T10:21:07.677" v="1591" actId="14861"/>
          <ac:picMkLst>
            <pc:docMk/>
            <pc:sldMk cId="1364983127" sldId="321"/>
            <ac:picMk id="19" creationId="{55393FD9-E90E-4657-0C5E-EB395C1E0DC8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21" creationId="{05653B23-662D-C83A-5BC5-67E6087F78DB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22" creationId="{8506B058-60BC-BB4C-7208-4FF705AB38BE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23" creationId="{717AD6CC-62E5-2683-DB39-1D8BE2DDCB04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24" creationId="{05F35A89-CD57-3A17-60EA-3CB32167A069}"/>
          </ac:picMkLst>
        </pc:picChg>
        <pc:picChg chg="del">
          <ac:chgData name="Justyna Gruchot" userId="9489b842-27f7-4f42-9766-a5b860d3313b" providerId="ADAL" clId="{07FCD400-8296-4A0A-8974-B0E1E084E9EA}" dt="2024-10-25T09:33:03.427" v="1453" actId="478"/>
          <ac:picMkLst>
            <pc:docMk/>
            <pc:sldMk cId="1364983127" sldId="321"/>
            <ac:picMk id="25" creationId="{ABDAFA5E-3FBC-FEDE-AF76-4D5DCA376C02}"/>
          </ac:picMkLst>
        </pc:picChg>
        <pc:picChg chg="add mod">
          <ac:chgData name="Justyna Gruchot" userId="9489b842-27f7-4f42-9766-a5b860d3313b" providerId="ADAL" clId="{07FCD400-8296-4A0A-8974-B0E1E084E9EA}" dt="2024-10-25T10:21:11.064" v="1592" actId="14861"/>
          <ac:picMkLst>
            <pc:docMk/>
            <pc:sldMk cId="1364983127" sldId="321"/>
            <ac:picMk id="55" creationId="{81B9B5DF-8708-E84A-DF06-06876A21A0C9}"/>
          </ac:picMkLst>
        </pc:pic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27" creationId="{C47CD63A-9E17-61FB-A208-B74CC839B142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30" creationId="{CA085B39-FE90-EB0D-61C3-E33172DBF2E6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33" creationId="{9B83FD14-B74D-8C13-8522-A613737CE117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35" creationId="{F493DC4C-66A9-5789-B08A-D78733DC3FF2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38" creationId="{896E0C3F-011D-893C-08B1-D53A10AEB9BC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41" creationId="{5AC796AE-350E-5785-2C43-CACC835CCC15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45" creationId="{0C893A6F-1718-12C9-EF2A-D4B8745D2904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48" creationId="{51361DE6-120C-3397-FD1E-190756767A94}"/>
          </ac:cxnSpMkLst>
        </pc:cxnChg>
        <pc:cxnChg chg="del">
          <ac:chgData name="Justyna Gruchot" userId="9489b842-27f7-4f42-9766-a5b860d3313b" providerId="ADAL" clId="{07FCD400-8296-4A0A-8974-B0E1E084E9EA}" dt="2024-10-25T09:33:03.427" v="1453" actId="478"/>
          <ac:cxnSpMkLst>
            <pc:docMk/>
            <pc:sldMk cId="1364983127" sldId="321"/>
            <ac:cxnSpMk id="51" creationId="{6EC37B8F-3450-B93C-1687-27615B62CCBE}"/>
          </ac:cxnSpMkLst>
        </pc:cxnChg>
        <pc:cxnChg chg="add del">
          <ac:chgData name="Justyna Gruchot" userId="9489b842-27f7-4f42-9766-a5b860d3313b" providerId="ADAL" clId="{07FCD400-8296-4A0A-8974-B0E1E084E9EA}" dt="2024-10-25T10:20:18.067" v="1577" actId="478"/>
          <ac:cxnSpMkLst>
            <pc:docMk/>
            <pc:sldMk cId="1364983127" sldId="321"/>
            <ac:cxnSpMk id="59" creationId="{837FCD06-6FEE-9B5A-69B8-E8CE3AD7F194}"/>
          </ac:cxnSpMkLst>
        </pc:cxnChg>
      </pc:sldChg>
      <pc:sldChg chg="modSp add del mod">
        <pc:chgData name="Justyna Gruchot" userId="9489b842-27f7-4f42-9766-a5b860d3313b" providerId="ADAL" clId="{07FCD400-8296-4A0A-8974-B0E1E084E9EA}" dt="2024-10-25T10:03:11.923" v="1509" actId="47"/>
        <pc:sldMkLst>
          <pc:docMk/>
          <pc:sldMk cId="3779578187" sldId="322"/>
        </pc:sldMkLst>
        <pc:spChg chg="mod">
          <ac:chgData name="Justyna Gruchot" userId="9489b842-27f7-4f42-9766-a5b860d3313b" providerId="ADAL" clId="{07FCD400-8296-4A0A-8974-B0E1E084E9EA}" dt="2024-10-25T09:44:34.521" v="1503" actId="14100"/>
          <ac:spMkLst>
            <pc:docMk/>
            <pc:sldMk cId="3779578187" sldId="322"/>
            <ac:spMk id="6" creationId="{1B573586-05C2-8519-2D3F-FF4944F06AD8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24T11:06:09.383"/>
    </inkml:context>
    <inkml:brush xml:id="br0">
      <inkml:brushProperty name="width" value="0.15875" units="cm"/>
      <inkml:brushProperty name="height" value="0.15875" units="cm"/>
      <inkml:brushProperty name="ignorePressure" value="1"/>
    </inkml:brush>
  </inkml:definitions>
  <inkml:trace contextRef="#ctx0" brushRef="#br0">0 1,'751'545,"2450"1781,993 721,-4174-3033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24T11:06:09.384"/>
    </inkml:context>
    <inkml:brush xml:id="br0">
      <inkml:brushProperty name="width" value="0.15875" units="cm"/>
      <inkml:brushProperty name="height" value="0.15875" units="cm"/>
      <inkml:brushProperty name="ignorePressure" value="1"/>
    </inkml:brush>
  </inkml:definitions>
  <inkml:trace contextRef="#ctx0" brushRef="#br0">0 5934,'751'-545,"2450"-1781,993-721,-4174 3033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C5EA2-7184-4794-827A-03A92812484D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6CF32-3AFC-4868-A6CD-5C8FFA8CA8F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791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7204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3290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96612-1880-09A2-C68F-5D26377D4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E3DA37D9-FC45-0349-60A6-FFB9C6EA0F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661B3320-2165-0E32-05E0-966A68C0E2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4B8F9A66-D701-04BB-5C8A-D434EFBFC5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9789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36680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EF15EC-0D94-8C73-8F48-DB769C9CB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2CC8E462-5D76-E7A5-2141-06E98B1ED4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0D32F325-17C3-CB49-967C-EAAF1AB756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836F044-7455-C3E3-B6A3-981B2D8A8E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2737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813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06359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82EEE-6E0A-BE14-7C14-1962F96C2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7C270765-88BF-2551-B96F-752F0CBAD6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8837917F-246F-C096-A1E3-3D541DD24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C9B4C79-5A7D-C1BD-B40C-1966AAA302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6CF32-3AFC-4868-A6CD-5C8FFA8CA8FD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2152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E27B391-A006-8F8D-626B-DD146ED76C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4DDD035-51BD-4936-B6AE-B5CDF6789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D356E89-6071-49A3-4F8C-F4AD41AD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BE7A3797-B667-FADC-3874-765380BC2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2F56486-1F51-A86C-BE08-E7DBA2327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7249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3E84DB-F84D-13A2-6854-62C3CFBC0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E448F7A-2376-544D-513B-C44C61C53D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4FA5B76-72F0-5A56-4235-AE91A5D1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E359CE2-3BDF-6B66-DB73-3F62D5D70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2004E2E-08CB-52E7-A09B-7B8F0FAE2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052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FB32959-73C6-3F44-4C0B-E71F45F3B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447A2B6-F828-8C2B-F82C-0ED1FB22D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558DB4B-EEF9-B1E4-06FF-C547ED975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A008C28-8990-7FCF-B797-0A24AD913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3CC8F11-8AD3-36C2-3397-027D208DE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328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092ED92-7ACD-4F1B-5186-8A9CC79F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B70832F-0CBA-15A8-637D-938ECB272C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9E5581C-BBFE-D07D-2336-CCAC705DA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47718C8-AA94-2D46-9E37-DC6A408E2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B1BB84C-2EB4-39D5-BC04-D0C1416B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8D11065-8E52-48EF-E29F-53D3B3CA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3865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7F4771B-1C72-A593-6AE9-CD1FDBD34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71B777B-A086-5EC2-4575-D4F6998D9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875EC8B-D630-BDEE-587F-F241C2B35A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C3B7D0D-B130-5BAC-DBA6-022D024F10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3FABB9C9-00C9-8C1A-562E-1DBC158D9B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182D531A-1A5C-3B41-4B10-C8209D188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74E85C6F-07E2-D2DF-E0B2-913865048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3779F8B3-837C-F5D9-32FE-072559E91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2238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0B7AC6-75A2-3D0D-ABA1-801C1B287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249C8A57-01A4-18B2-A383-3D93CDDEF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20A92E20-4B3A-7C66-2299-1610D89E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B0226506-F083-E96C-B150-AAB28E1AC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1027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503D4BD7-78F9-9553-A227-ECFFB910C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0D6BA16C-589F-D68F-4D44-409F42252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2EE3844A-8060-4ABE-F90F-AC41AB2D1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1179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F298678-E83C-0829-4C87-E92E07B52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E1BD677-B96C-7971-19DF-6C957248F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50708CA9-6651-A416-1F7C-6E69AB88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F667C9F8-86D4-BBE9-5811-C51A3B7E3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C94240BD-3ABB-D9F5-7837-005C4428C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7DFC06AF-9408-54A4-EFB8-3AEF919BE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885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F5FEE4B-1C10-BEC6-26B9-65626A778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541513D0-56B9-C1AD-D883-FB0BE4A8A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9193228-C73E-ABEA-D2ED-E4627AB4B5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EFB6A7A-9658-56DF-88BA-DB5576019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72D79B6-33D4-DCB4-443B-5ED6209A9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F1A3A712-AFA8-2C21-55AD-E0DD5D329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1915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E418787-00D1-F89A-F2E3-EBDB49DB9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C0CC6D9-15D5-F223-8E8D-73BE00801F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D366642-A43D-1F0F-86E5-4DF571A64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138E8DA-F153-0992-9655-922FE8B1B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1E31935-1E5D-4671-A818-9841A1018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0994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C3977F6-01B1-68F6-84C6-5758CCF7EF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26F49C2-CD49-7E9B-B80C-13E750C4F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F0D5200-719E-C0EF-BB59-986409FED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BDE3F526-94AB-F1F3-E167-2B472F42E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EBDFD53-2B93-A91B-0A98-4DA38CFE3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1790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57A3030B-377C-455B-75BE-7EE520F32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4A22191-39BA-8D44-0624-A9DBCF5123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8790C03-EE64-10EA-37C1-F360A22AD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23D30B-C31B-48AB-84AC-6274BBB83B18}" type="datetimeFigureOut">
              <a:rPr lang="pl-PL" smtClean="0"/>
              <a:t>30.10.2024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45B9658-8F14-1D38-C697-9AE90E39E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4FDDAE0-9E0B-3B98-2729-6A85EECC9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7AB8E6-81E6-4B51-BA3C-5E4E10FE79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7578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5" Type="http://schemas.openxmlformats.org/officeDocument/2006/relationships/image" Target="../media/image3.png"/><Relationship Id="rId4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D2DE20-3C18-076C-8EAB-2A6EDF7F42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3441" y="1877260"/>
            <a:ext cx="6469064" cy="1347328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  <a:spcAft>
                <a:spcPts val="1200"/>
              </a:spcAft>
            </a:pPr>
            <a:r>
              <a:rPr lang="pl-PL" sz="5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OGÓLNY</a:t>
            </a:r>
            <a:br>
              <a:rPr lang="pl-PL" sz="5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STRZELCE OPOLSKIE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31621E7-9344-E86F-0440-83765B8A19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3441" y="3645445"/>
            <a:ext cx="6469064" cy="916669"/>
          </a:xfrm>
        </p:spPr>
        <p:txBody>
          <a:bodyPr>
            <a:normAutofit/>
          </a:bodyPr>
          <a:lstStyle/>
          <a:p>
            <a:pPr algn="l"/>
            <a:r>
              <a:rPr lang="pl-PL" sz="1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NOWELIZACJA USTAWY </a:t>
            </a:r>
            <a:br>
              <a:rPr lang="pl-PL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O PLANOWANIU I ZAGOSPODAROWANIU PRZESTRZENNYM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Obraz 17">
            <a:extLst>
              <a:ext uri="{FF2B5EF4-FFF2-40B4-BE49-F238E27FC236}">
                <a16:creationId xmlns:a16="http://schemas.microsoft.com/office/drawing/2014/main" id="{B9BD800B-E8AE-B90B-B112-189A6A7F3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461" t="4993" r="12837" b="4219"/>
          <a:stretch/>
        </p:blipFill>
        <p:spPr>
          <a:xfrm>
            <a:off x="339495" y="1362993"/>
            <a:ext cx="4877398" cy="4787347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83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12" name="Tytuł 1">
            <a:extLst>
              <a:ext uri="{FF2B5EF4-FFF2-40B4-BE49-F238E27FC236}">
                <a16:creationId xmlns:a16="http://schemas.microsoft.com/office/drawing/2014/main" id="{46444B85-1ED6-F112-78CE-743B9FA2EF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66560" y="3205786"/>
            <a:ext cx="5081123" cy="105971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pl-PL" sz="5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OGÓLNY</a:t>
            </a:r>
            <a:br>
              <a:rPr lang="pl-PL" sz="5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STRZELCE OPOLSKIE</a:t>
            </a:r>
          </a:p>
        </p:txBody>
      </p:sp>
      <p:sp>
        <p:nvSpPr>
          <p:cNvPr id="13" name="Podtytuł 2">
            <a:extLst>
              <a:ext uri="{FF2B5EF4-FFF2-40B4-BE49-F238E27FC236}">
                <a16:creationId xmlns:a16="http://schemas.microsoft.com/office/drawing/2014/main" id="{459CD03A-0AFA-1805-4A87-FE57830D2148}"/>
              </a:ext>
            </a:extLst>
          </p:cNvPr>
          <p:cNvSpPr txBox="1">
            <a:spLocks/>
          </p:cNvSpPr>
          <p:nvPr/>
        </p:nvSpPr>
        <p:spPr>
          <a:xfrm>
            <a:off x="339495" y="1679956"/>
            <a:ext cx="11515621" cy="9253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Z dniem 24 września 2023 r. weszła w życie ustawa z dnia 7 lipca 2023 r. o zmianie ustawy o planowaniu                    i zagospodarowaniu przestrzennym oraz niektórych innych ustaw,  która wdrożyła reformę planowania przestrzennego. </a:t>
            </a:r>
          </a:p>
        </p:txBody>
      </p:sp>
      <p:sp>
        <p:nvSpPr>
          <p:cNvPr id="14" name="Tytuł 1">
            <a:extLst>
              <a:ext uri="{FF2B5EF4-FFF2-40B4-BE49-F238E27FC236}">
                <a16:creationId xmlns:a16="http://schemas.microsoft.com/office/drawing/2014/main" id="{4031BCCA-F56C-01D8-9517-FD07EC9A00A2}"/>
              </a:ext>
            </a:extLst>
          </p:cNvPr>
          <p:cNvSpPr txBox="1">
            <a:spLocks/>
          </p:cNvSpPr>
          <p:nvPr/>
        </p:nvSpPr>
        <p:spPr>
          <a:xfrm>
            <a:off x="336884" y="3061980"/>
            <a:ext cx="4090737" cy="134732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pl-PL" sz="5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STUDIUM </a:t>
            </a:r>
            <a:br>
              <a:rPr lang="pl-PL" sz="5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5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UWARUNKOWAŃ I KIERUNKÓW ZAGOSPODAROWANIA PRZESTRZENNEGO </a:t>
            </a:r>
            <a:br>
              <a:rPr lang="pl-PL" sz="2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5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STRZELCE OPOLSKIE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Pismo odręczne 14">
                <a:extLst>
                  <a:ext uri="{FF2B5EF4-FFF2-40B4-BE49-F238E27FC236}">
                    <a16:creationId xmlns:a16="http://schemas.microsoft.com/office/drawing/2014/main" id="{CD1A0ADB-2501-65EE-6CAC-11021D0E40C2}"/>
                  </a:ext>
                </a:extLst>
              </p14:cNvPr>
              <p14:cNvContentPartPr/>
              <p14:nvPr/>
            </p14:nvContentPartPr>
            <p14:xfrm rot="7310775">
              <a:off x="912323" y="2667634"/>
              <a:ext cx="2939858" cy="2136020"/>
            </p14:xfrm>
          </p:contentPart>
        </mc:Choice>
        <mc:Fallback xmlns="">
          <p:pic>
            <p:nvPicPr>
              <p:cNvPr id="15" name="Pismo odręczne 14">
                <a:extLst>
                  <a:ext uri="{FF2B5EF4-FFF2-40B4-BE49-F238E27FC236}">
                    <a16:creationId xmlns:a16="http://schemas.microsoft.com/office/drawing/2014/main" id="{CD1A0ADB-2501-65EE-6CAC-11021D0E40C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 rot="7310775">
                <a:off x="883886" y="2639192"/>
                <a:ext cx="2996733" cy="21929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Pismo odręczne 15">
                <a:extLst>
                  <a:ext uri="{FF2B5EF4-FFF2-40B4-BE49-F238E27FC236}">
                    <a16:creationId xmlns:a16="http://schemas.microsoft.com/office/drawing/2014/main" id="{366AF002-9A91-CA26-496D-52EF2245642E}"/>
                  </a:ext>
                </a:extLst>
              </p14:cNvPr>
              <p14:cNvContentPartPr/>
              <p14:nvPr/>
            </p14:nvContentPartPr>
            <p14:xfrm rot="14289225" flipV="1">
              <a:off x="912322" y="2667633"/>
              <a:ext cx="2939858" cy="2136020"/>
            </p14:xfrm>
          </p:contentPart>
        </mc:Choice>
        <mc:Fallback xmlns="">
          <p:pic>
            <p:nvPicPr>
              <p:cNvPr id="16" name="Pismo odręczne 15">
                <a:extLst>
                  <a:ext uri="{FF2B5EF4-FFF2-40B4-BE49-F238E27FC236}">
                    <a16:creationId xmlns:a16="http://schemas.microsoft.com/office/drawing/2014/main" id="{366AF002-9A91-CA26-496D-52EF2245642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 rot="14289225" flipV="1">
                <a:off x="883885" y="2639191"/>
                <a:ext cx="2996733" cy="2192904"/>
              </a:xfrm>
              <a:prstGeom prst="rect">
                <a:avLst/>
              </a:prstGeom>
            </p:spPr>
          </p:pic>
        </mc:Fallback>
      </mc:AlternateContent>
      <p:sp>
        <p:nvSpPr>
          <p:cNvPr id="17" name="Strzałka: w prawo 16">
            <a:extLst>
              <a:ext uri="{FF2B5EF4-FFF2-40B4-BE49-F238E27FC236}">
                <a16:creationId xmlns:a16="http://schemas.microsoft.com/office/drawing/2014/main" id="{605063E9-3688-46BE-CD5A-74F111E440AC}"/>
              </a:ext>
            </a:extLst>
          </p:cNvPr>
          <p:cNvSpPr/>
          <p:nvPr/>
        </p:nvSpPr>
        <p:spPr>
          <a:xfrm>
            <a:off x="4737213" y="3429000"/>
            <a:ext cx="1846138" cy="484632"/>
          </a:xfrm>
          <a:prstGeom prst="rightArrow">
            <a:avLst/>
          </a:prstGeom>
          <a:solidFill>
            <a:schemeClr val="tx2">
              <a:lumMod val="50000"/>
              <a:lumOff val="50000"/>
              <a:alpha val="40000"/>
            </a:schemeClr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B7F7BE54-02DD-9E5C-446A-02AD5137AE68}"/>
              </a:ext>
            </a:extLst>
          </p:cNvPr>
          <p:cNvSpPr txBox="1"/>
          <p:nvPr/>
        </p:nvSpPr>
        <p:spPr>
          <a:xfrm>
            <a:off x="440571" y="4715366"/>
            <a:ext cx="409073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Studium uwarunkowań i kierunków zagospodarowania przestrzennego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Gminy Strzelce Opolskie zachowuje moc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do dnia wejścia w życie planu ogólnego gminy, jednak nie dłużej niż do dnia 31 grudnia 2025 r. 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D606491B-2F28-7608-B7A2-6892A4F08D00}"/>
              </a:ext>
            </a:extLst>
          </p:cNvPr>
          <p:cNvSpPr txBox="1"/>
          <p:nvPr/>
        </p:nvSpPr>
        <p:spPr>
          <a:xfrm>
            <a:off x="6766559" y="4715366"/>
            <a:ext cx="5081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Każda gmina w Polsce ma obowiązek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  <a:cs typeface="Arial" panose="020B0604020202020204" pitchFamily="34" charset="0"/>
              </a:rPr>
              <a:t>sporządzić plan ogólny, który zastąpi dotychczas obowiązujące studium uwarunkowań i kierunków zagospodarowania przestrzennego.</a:t>
            </a:r>
            <a:endParaRPr lang="pl-P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482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6" name="Symbol zastępczy zawartości 2">
            <a:extLst>
              <a:ext uri="{FF2B5EF4-FFF2-40B4-BE49-F238E27FC236}">
                <a16:creationId xmlns:a16="http://schemas.microsoft.com/office/drawing/2014/main" id="{1B573586-05C2-8519-2D3F-FF4944F06AD8}"/>
              </a:ext>
            </a:extLst>
          </p:cNvPr>
          <p:cNvSpPr txBox="1">
            <a:spLocks/>
          </p:cNvSpPr>
          <p:nvPr/>
        </p:nvSpPr>
        <p:spPr>
          <a:xfrm>
            <a:off x="339496" y="1954752"/>
            <a:ext cx="11515620" cy="5000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1800" b="1" dirty="0">
                <a:latin typeface="Arial" panose="020B0604020202020204" pitchFamily="34" charset="0"/>
                <a:cs typeface="Arial" panose="020B0604020202020204" pitchFamily="34" charset="0"/>
              </a:rPr>
              <a:t>1.   STREFY PLANISTYCZNE 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64E9C0D3-6CEB-F3CD-4803-77B9771D5D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322" t="7579" r="6093" b="6784"/>
          <a:stretch/>
        </p:blipFill>
        <p:spPr>
          <a:xfrm>
            <a:off x="765370" y="2540928"/>
            <a:ext cx="9750689" cy="3583677"/>
          </a:xfrm>
          <a:prstGeom prst="rect">
            <a:avLst/>
          </a:prstGeom>
        </p:spPr>
      </p:pic>
      <p:sp>
        <p:nvSpPr>
          <p:cNvPr id="18" name="Podtytuł 2">
            <a:extLst>
              <a:ext uri="{FF2B5EF4-FFF2-40B4-BE49-F238E27FC236}">
                <a16:creationId xmlns:a16="http://schemas.microsoft.com/office/drawing/2014/main" id="{5282BAD7-AD35-5847-C6DF-8D87314B232D}"/>
              </a:ext>
            </a:extLst>
          </p:cNvPr>
          <p:cNvSpPr txBox="1">
            <a:spLocks/>
          </p:cNvSpPr>
          <p:nvPr/>
        </p:nvSpPr>
        <p:spPr>
          <a:xfrm>
            <a:off x="333676" y="1161197"/>
            <a:ext cx="11515621" cy="5000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ZOSTANIE OKREŚLONE W PLANIE OGÓLNYM GMINY?</a:t>
            </a:r>
          </a:p>
        </p:txBody>
      </p:sp>
      <p:cxnSp>
        <p:nvCxnSpPr>
          <p:cNvPr id="2" name="Łącznik prosty 1">
            <a:extLst>
              <a:ext uri="{FF2B5EF4-FFF2-40B4-BE49-F238E27FC236}">
                <a16:creationId xmlns:a16="http://schemas.microsoft.com/office/drawing/2014/main" id="{CCFABBE0-8792-AAEC-8A5C-98DBC27F998B}"/>
              </a:ext>
            </a:extLst>
          </p:cNvPr>
          <p:cNvCxnSpPr>
            <a:cxnSpLocks/>
          </p:cNvCxnSpPr>
          <p:nvPr/>
        </p:nvCxnSpPr>
        <p:spPr>
          <a:xfrm flipV="1">
            <a:off x="697983" y="1929352"/>
            <a:ext cx="0" cy="678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517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AB0F1A71-2963-D10B-4A46-D023347BC7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4000" y="14031"/>
            <a:ext cx="5184000" cy="682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09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08A8107D-2720-21B3-55D6-44D914BE4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4000" y="312561"/>
            <a:ext cx="5184000" cy="572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7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0A854970-6F9C-67E8-C399-82CB48151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000" y="288181"/>
            <a:ext cx="5220000" cy="628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79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6" name="Symbol zastępczy zawartości 2">
            <a:extLst>
              <a:ext uri="{FF2B5EF4-FFF2-40B4-BE49-F238E27FC236}">
                <a16:creationId xmlns:a16="http://schemas.microsoft.com/office/drawing/2014/main" id="{1B573586-05C2-8519-2D3F-FF4944F06AD8}"/>
              </a:ext>
            </a:extLst>
          </p:cNvPr>
          <p:cNvSpPr txBox="1">
            <a:spLocks/>
          </p:cNvSpPr>
          <p:nvPr/>
        </p:nvSpPr>
        <p:spPr>
          <a:xfrm>
            <a:off x="339496" y="1954755"/>
            <a:ext cx="11515620" cy="31251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AutoNum type="arabicPeriod" startAt="2"/>
            </a:pPr>
            <a:r>
              <a:rPr lang="pl-PL" sz="1800" b="1" dirty="0">
                <a:latin typeface="Arial" panose="020B0604020202020204" pitchFamily="34" charset="0"/>
                <a:cs typeface="Arial" panose="020B0604020202020204" pitchFamily="34" charset="0"/>
              </a:rPr>
              <a:t>GMINNE STANDARDY URBANISTYCZNE</a:t>
            </a:r>
          </a:p>
          <a:p>
            <a:pPr algn="l"/>
            <a:r>
              <a:rPr lang="pl-PL" sz="18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  </a:t>
            </a:r>
            <a:r>
              <a:rPr lang="pl-PL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 tym katalog stref planistycznych, a w nim profil funkcjonalny stref oraz parametry zabudowy takie jak:</a:t>
            </a:r>
          </a:p>
          <a:p>
            <a:pPr algn="l"/>
            <a:endParaRPr lang="pl-P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AutoNum type="arabicPeriod" startAt="2"/>
            </a:pPr>
            <a:endParaRPr lang="pl-P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" name="Łącznik prosty 1">
            <a:extLst>
              <a:ext uri="{FF2B5EF4-FFF2-40B4-BE49-F238E27FC236}">
                <a16:creationId xmlns:a16="http://schemas.microsoft.com/office/drawing/2014/main" id="{CCFABBE0-8792-AAEC-8A5C-98DBC27F998B}"/>
              </a:ext>
            </a:extLst>
          </p:cNvPr>
          <p:cNvCxnSpPr>
            <a:cxnSpLocks/>
          </p:cNvCxnSpPr>
          <p:nvPr/>
        </p:nvCxnSpPr>
        <p:spPr>
          <a:xfrm flipV="1">
            <a:off x="697983" y="1929355"/>
            <a:ext cx="0" cy="678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Prostokąt 3">
            <a:extLst>
              <a:ext uri="{FF2B5EF4-FFF2-40B4-BE49-F238E27FC236}">
                <a16:creationId xmlns:a16="http://schemas.microsoft.com/office/drawing/2014/main" id="{E74454FC-C8BF-44FB-8F94-801DF8046D0F}"/>
              </a:ext>
            </a:extLst>
          </p:cNvPr>
          <p:cNvSpPr/>
          <p:nvPr/>
        </p:nvSpPr>
        <p:spPr>
          <a:xfrm>
            <a:off x="697983" y="2771761"/>
            <a:ext cx="10736829" cy="3354367"/>
          </a:xfrm>
          <a:prstGeom prst="rect">
            <a:avLst/>
          </a:prstGeom>
          <a:solidFill>
            <a:srgbClr val="91BEE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upa 9">
            <a:extLst>
              <a:ext uri="{FF2B5EF4-FFF2-40B4-BE49-F238E27FC236}">
                <a16:creationId xmlns:a16="http://schemas.microsoft.com/office/drawing/2014/main" id="{7873C1E0-20AA-AE44-255E-AB43B716412F}"/>
              </a:ext>
            </a:extLst>
          </p:cNvPr>
          <p:cNvGrpSpPr/>
          <p:nvPr/>
        </p:nvGrpSpPr>
        <p:grpSpPr>
          <a:xfrm>
            <a:off x="1144267" y="3819033"/>
            <a:ext cx="2453910" cy="1520715"/>
            <a:chOff x="1032255" y="3858201"/>
            <a:chExt cx="2668250" cy="1664430"/>
          </a:xfrm>
        </p:grpSpPr>
        <p:sp>
          <p:nvSpPr>
            <p:cNvPr id="12" name="Dowolny kształt: kształt 11">
              <a:extLst>
                <a:ext uri="{FF2B5EF4-FFF2-40B4-BE49-F238E27FC236}">
                  <a16:creationId xmlns:a16="http://schemas.microsoft.com/office/drawing/2014/main" id="{18DC90E6-0805-BFC1-921F-775DD94CA741}"/>
                </a:ext>
              </a:extLst>
            </p:cNvPr>
            <p:cNvSpPr/>
            <p:nvPr/>
          </p:nvSpPr>
          <p:spPr>
            <a:xfrm>
              <a:off x="1032255" y="3993634"/>
              <a:ext cx="2668250" cy="1528997"/>
            </a:xfrm>
            <a:custGeom>
              <a:avLst/>
              <a:gdLst>
                <a:gd name="connsiteX0" fmla="*/ 0 w 2668250"/>
                <a:gd name="connsiteY0" fmla="*/ 914400 h 1528997"/>
                <a:gd name="connsiteX1" fmla="*/ 1603948 w 2668250"/>
                <a:gd name="connsiteY1" fmla="*/ 0 h 1528997"/>
                <a:gd name="connsiteX2" fmla="*/ 2668250 w 2668250"/>
                <a:gd name="connsiteY2" fmla="*/ 592112 h 1528997"/>
                <a:gd name="connsiteX3" fmla="*/ 1041817 w 2668250"/>
                <a:gd name="connsiteY3" fmla="*/ 1528997 h 1528997"/>
                <a:gd name="connsiteX4" fmla="*/ 0 w 2668250"/>
                <a:gd name="connsiteY4" fmla="*/ 914400 h 152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8250" h="1528997">
                  <a:moveTo>
                    <a:pt x="0" y="914400"/>
                  </a:moveTo>
                  <a:lnTo>
                    <a:pt x="1603948" y="0"/>
                  </a:lnTo>
                  <a:lnTo>
                    <a:pt x="2668250" y="592112"/>
                  </a:lnTo>
                  <a:lnTo>
                    <a:pt x="1041817" y="1528997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Dowolny kształt: kształt 12">
              <a:extLst>
                <a:ext uri="{FF2B5EF4-FFF2-40B4-BE49-F238E27FC236}">
                  <a16:creationId xmlns:a16="http://schemas.microsoft.com/office/drawing/2014/main" id="{B1344232-8F53-1692-3F51-6CF79597779F}"/>
                </a:ext>
              </a:extLst>
            </p:cNvPr>
            <p:cNvSpPr/>
            <p:nvPr/>
          </p:nvSpPr>
          <p:spPr>
            <a:xfrm>
              <a:off x="1142014" y="4196096"/>
              <a:ext cx="1641423" cy="899410"/>
            </a:xfrm>
            <a:custGeom>
              <a:avLst/>
              <a:gdLst>
                <a:gd name="connsiteX0" fmla="*/ 0 w 1641423"/>
                <a:gd name="connsiteY0" fmla="*/ 389744 h 899410"/>
                <a:gd name="connsiteX1" fmla="*/ 786984 w 1641423"/>
                <a:gd name="connsiteY1" fmla="*/ 0 h 899410"/>
                <a:gd name="connsiteX2" fmla="*/ 1641423 w 1641423"/>
                <a:gd name="connsiteY2" fmla="*/ 464695 h 899410"/>
                <a:gd name="connsiteX3" fmla="*/ 876925 w 1641423"/>
                <a:gd name="connsiteY3" fmla="*/ 899410 h 899410"/>
                <a:gd name="connsiteX4" fmla="*/ 0 w 1641423"/>
                <a:gd name="connsiteY4" fmla="*/ 389744 h 899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1423" h="899410">
                  <a:moveTo>
                    <a:pt x="0" y="389744"/>
                  </a:moveTo>
                  <a:lnTo>
                    <a:pt x="786984" y="0"/>
                  </a:lnTo>
                  <a:lnTo>
                    <a:pt x="1641423" y="464695"/>
                  </a:lnTo>
                  <a:lnTo>
                    <a:pt x="876925" y="899410"/>
                  </a:lnTo>
                  <a:lnTo>
                    <a:pt x="0" y="38974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Dowolny kształt: kształt 13">
              <a:extLst>
                <a:ext uri="{FF2B5EF4-FFF2-40B4-BE49-F238E27FC236}">
                  <a16:creationId xmlns:a16="http://schemas.microsoft.com/office/drawing/2014/main" id="{F9F68C42-CD57-136E-A72D-2EFC012D8C3A}"/>
                </a:ext>
              </a:extLst>
            </p:cNvPr>
            <p:cNvSpPr/>
            <p:nvPr/>
          </p:nvSpPr>
          <p:spPr>
            <a:xfrm>
              <a:off x="1142013" y="3858201"/>
              <a:ext cx="1641423" cy="899410"/>
            </a:xfrm>
            <a:custGeom>
              <a:avLst/>
              <a:gdLst>
                <a:gd name="connsiteX0" fmla="*/ 0 w 1641423"/>
                <a:gd name="connsiteY0" fmla="*/ 389744 h 899410"/>
                <a:gd name="connsiteX1" fmla="*/ 786984 w 1641423"/>
                <a:gd name="connsiteY1" fmla="*/ 0 h 899410"/>
                <a:gd name="connsiteX2" fmla="*/ 1641423 w 1641423"/>
                <a:gd name="connsiteY2" fmla="*/ 464695 h 899410"/>
                <a:gd name="connsiteX3" fmla="*/ 876925 w 1641423"/>
                <a:gd name="connsiteY3" fmla="*/ 899410 h 899410"/>
                <a:gd name="connsiteX4" fmla="*/ 0 w 1641423"/>
                <a:gd name="connsiteY4" fmla="*/ 389744 h 899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1423" h="899410">
                  <a:moveTo>
                    <a:pt x="0" y="389744"/>
                  </a:moveTo>
                  <a:lnTo>
                    <a:pt x="786984" y="0"/>
                  </a:lnTo>
                  <a:lnTo>
                    <a:pt x="1641423" y="464695"/>
                  </a:lnTo>
                  <a:lnTo>
                    <a:pt x="876925" y="899410"/>
                  </a:lnTo>
                  <a:lnTo>
                    <a:pt x="0" y="38974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pole tekstowe 14">
              <a:extLst>
                <a:ext uri="{FF2B5EF4-FFF2-40B4-BE49-F238E27FC236}">
                  <a16:creationId xmlns:a16="http://schemas.microsoft.com/office/drawing/2014/main" id="{06B089D6-7374-3AE4-BE69-A156508469DA}"/>
                </a:ext>
              </a:extLst>
            </p:cNvPr>
            <p:cNvSpPr txBox="1"/>
            <p:nvPr/>
          </p:nvSpPr>
          <p:spPr>
            <a:xfrm rot="1801027">
              <a:off x="1450160" y="4340641"/>
              <a:ext cx="641780" cy="286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050" dirty="0">
                  <a:latin typeface="Arial" panose="020B0604020202020204" pitchFamily="34" charset="0"/>
                  <a:cs typeface="Arial" panose="020B0604020202020204" pitchFamily="34" charset="0"/>
                </a:rPr>
                <a:t>500m</a:t>
              </a:r>
              <a:r>
                <a:rPr lang="pl-PL" sz="1050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pole tekstowe 15">
              <a:extLst>
                <a:ext uri="{FF2B5EF4-FFF2-40B4-BE49-F238E27FC236}">
                  <a16:creationId xmlns:a16="http://schemas.microsoft.com/office/drawing/2014/main" id="{6CC73A0C-B9F8-FE31-8A67-A4780CC18457}"/>
                </a:ext>
              </a:extLst>
            </p:cNvPr>
            <p:cNvSpPr txBox="1"/>
            <p:nvPr/>
          </p:nvSpPr>
          <p:spPr>
            <a:xfrm rot="1815585">
              <a:off x="1322431" y="4613395"/>
              <a:ext cx="641780" cy="286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050" dirty="0">
                  <a:latin typeface="Arial" panose="020B0604020202020204" pitchFamily="34" charset="0"/>
                  <a:cs typeface="Arial" panose="020B0604020202020204" pitchFamily="34" charset="0"/>
                </a:rPr>
                <a:t>500m</a:t>
              </a:r>
              <a:r>
                <a:rPr lang="pl-PL" sz="1050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7" name="pole tekstowe 16">
              <a:extLst>
                <a:ext uri="{FF2B5EF4-FFF2-40B4-BE49-F238E27FC236}">
                  <a16:creationId xmlns:a16="http://schemas.microsoft.com/office/drawing/2014/main" id="{668F968C-FC57-D5D1-1588-88F810FB1D88}"/>
                </a:ext>
              </a:extLst>
            </p:cNvPr>
            <p:cNvSpPr txBox="1"/>
            <p:nvPr/>
          </p:nvSpPr>
          <p:spPr>
            <a:xfrm rot="19785161">
              <a:off x="2384615" y="4882950"/>
              <a:ext cx="727188" cy="286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050" dirty="0">
                  <a:latin typeface="Arial" panose="020B0604020202020204" pitchFamily="34" charset="0"/>
                  <a:cs typeface="Arial" panose="020B0604020202020204" pitchFamily="34" charset="0"/>
                </a:rPr>
                <a:t>2500m</a:t>
              </a:r>
              <a:r>
                <a:rPr lang="pl-PL" sz="1050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pole tekstowe 18">
                <a:extLst>
                  <a:ext uri="{FF2B5EF4-FFF2-40B4-BE49-F238E27FC236}">
                    <a16:creationId xmlns:a16="http://schemas.microsoft.com/office/drawing/2014/main" id="{9EC63E55-81B4-9B79-1927-0683D4856CF1}"/>
                  </a:ext>
                </a:extLst>
              </p:cNvPr>
              <p:cNvSpPr txBox="1"/>
              <p:nvPr/>
            </p:nvSpPr>
            <p:spPr>
              <a:xfrm>
                <a:off x="1274865" y="5443506"/>
                <a:ext cx="1739636" cy="2649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pl-PL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120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1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1200" b="0" i="1" smtClean="0">
                            <a:latin typeface="Cambria Math" panose="02040503050406030204" pitchFamily="18" charset="0"/>
                          </a:rPr>
                          <m:t>500</m:t>
                        </m:r>
                        <m:r>
                          <a:rPr lang="pl-PL" sz="12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pl-PL" sz="1200" b="0" i="1" baseline="3000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pl-PL" sz="1200" b="0" i="1" smtClean="0">
                            <a:latin typeface="Cambria Math" panose="02040503050406030204" pitchFamily="18" charset="0"/>
                          </a:rPr>
                          <m:t>+500</m:t>
                        </m:r>
                        <m:r>
                          <a:rPr lang="pl-PL" sz="1200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pl-PL" sz="1200" i="1" baseline="3000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120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pl-PL" sz="1200" b="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  <m:r>
                          <a:rPr lang="pl-PL" sz="120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pl-PL" sz="1200" i="1" baseline="30000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pl-PL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0,4</a:t>
                </a:r>
              </a:p>
            </p:txBody>
          </p:sp>
        </mc:Choice>
        <mc:Fallback>
          <p:sp>
            <p:nvSpPr>
              <p:cNvPr id="19" name="pole tekstowe 18">
                <a:extLst>
                  <a:ext uri="{FF2B5EF4-FFF2-40B4-BE49-F238E27FC236}">
                    <a16:creationId xmlns:a16="http://schemas.microsoft.com/office/drawing/2014/main" id="{9EC63E55-81B4-9B79-1927-0683D4856C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865" y="5443506"/>
                <a:ext cx="1739636" cy="264944"/>
              </a:xfrm>
              <a:prstGeom prst="rect">
                <a:avLst/>
              </a:prstGeom>
              <a:blipFill>
                <a:blip r:embed="rId5"/>
                <a:stretch>
                  <a:fillRect l="-5245" t="-9302" b="-1627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A7586D4-154D-6CCE-5DB0-2FC23D4E08E7}"/>
              </a:ext>
            </a:extLst>
          </p:cNvPr>
          <p:cNvSpPr txBox="1"/>
          <p:nvPr/>
        </p:nvSpPr>
        <p:spPr>
          <a:xfrm>
            <a:off x="587561" y="3113123"/>
            <a:ext cx="3637253" cy="528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MAKSYMALNA NADZIEMNA </a:t>
            </a:r>
            <a:b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INTENSYWNOŚĆ ZABUDOWY </a:t>
            </a:r>
          </a:p>
        </p:txBody>
      </p:sp>
      <p:grpSp>
        <p:nvGrpSpPr>
          <p:cNvPr id="21" name="Grupa 20">
            <a:extLst>
              <a:ext uri="{FF2B5EF4-FFF2-40B4-BE49-F238E27FC236}">
                <a16:creationId xmlns:a16="http://schemas.microsoft.com/office/drawing/2014/main" id="{B76ABD92-C15A-3881-55AF-8C580E583E3E}"/>
              </a:ext>
            </a:extLst>
          </p:cNvPr>
          <p:cNvGrpSpPr/>
          <p:nvPr/>
        </p:nvGrpSpPr>
        <p:grpSpPr>
          <a:xfrm>
            <a:off x="7846117" y="3984490"/>
            <a:ext cx="2822306" cy="1930025"/>
            <a:chOff x="8597171" y="3984320"/>
            <a:chExt cx="3023484" cy="2067600"/>
          </a:xfrm>
        </p:grpSpPr>
        <p:sp>
          <p:nvSpPr>
            <p:cNvPr id="22" name="Dowolny kształt: kształt 21">
              <a:extLst>
                <a:ext uri="{FF2B5EF4-FFF2-40B4-BE49-F238E27FC236}">
                  <a16:creationId xmlns:a16="http://schemas.microsoft.com/office/drawing/2014/main" id="{D0881643-AFE1-0975-39AC-67AF629E05DF}"/>
                </a:ext>
              </a:extLst>
            </p:cNvPr>
            <p:cNvSpPr/>
            <p:nvPr/>
          </p:nvSpPr>
          <p:spPr>
            <a:xfrm>
              <a:off x="8597171" y="4350925"/>
              <a:ext cx="3023484" cy="1700995"/>
            </a:xfrm>
            <a:custGeom>
              <a:avLst/>
              <a:gdLst>
                <a:gd name="connsiteX0" fmla="*/ 0 w 3157538"/>
                <a:gd name="connsiteY0" fmla="*/ 1095375 h 1776413"/>
                <a:gd name="connsiteX1" fmla="*/ 1938338 w 3157538"/>
                <a:gd name="connsiteY1" fmla="*/ 0 h 1776413"/>
                <a:gd name="connsiteX2" fmla="*/ 3157538 w 3157538"/>
                <a:gd name="connsiteY2" fmla="*/ 681038 h 1776413"/>
                <a:gd name="connsiteX3" fmla="*/ 1214438 w 3157538"/>
                <a:gd name="connsiteY3" fmla="*/ 1776413 h 1776413"/>
                <a:gd name="connsiteX4" fmla="*/ 0 w 3157538"/>
                <a:gd name="connsiteY4" fmla="*/ 1095375 h 1776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57538" h="1776413">
                  <a:moveTo>
                    <a:pt x="0" y="1095375"/>
                  </a:moveTo>
                  <a:lnTo>
                    <a:pt x="1938338" y="0"/>
                  </a:lnTo>
                  <a:lnTo>
                    <a:pt x="3157538" y="681038"/>
                  </a:lnTo>
                  <a:lnTo>
                    <a:pt x="1214438" y="1776413"/>
                  </a:lnTo>
                  <a:lnTo>
                    <a:pt x="0" y="1095375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9AAC6D24-7B82-AAF0-445A-CFA50154DBE4}"/>
                </a:ext>
              </a:extLst>
            </p:cNvPr>
            <p:cNvSpPr/>
            <p:nvPr/>
          </p:nvSpPr>
          <p:spPr>
            <a:xfrm>
              <a:off x="8597171" y="4867759"/>
              <a:ext cx="2106862" cy="1182640"/>
            </a:xfrm>
            <a:custGeom>
              <a:avLst/>
              <a:gdLst>
                <a:gd name="connsiteX0" fmla="*/ 0 w 2200275"/>
                <a:gd name="connsiteY0" fmla="*/ 514350 h 1193800"/>
                <a:gd name="connsiteX1" fmla="*/ 1209675 w 2200275"/>
                <a:gd name="connsiteY1" fmla="*/ 1193800 h 1193800"/>
                <a:gd name="connsiteX2" fmla="*/ 2200275 w 2200275"/>
                <a:gd name="connsiteY2" fmla="*/ 641350 h 1193800"/>
                <a:gd name="connsiteX3" fmla="*/ 977900 w 2200275"/>
                <a:gd name="connsiteY3" fmla="*/ 0 h 1193800"/>
                <a:gd name="connsiteX4" fmla="*/ 0 w 2200275"/>
                <a:gd name="connsiteY4" fmla="*/ 514350 h 1193800"/>
                <a:gd name="connsiteX0" fmla="*/ 0 w 2200275"/>
                <a:gd name="connsiteY0" fmla="*/ 555625 h 1235075"/>
                <a:gd name="connsiteX1" fmla="*/ 1209675 w 2200275"/>
                <a:gd name="connsiteY1" fmla="*/ 1235075 h 1235075"/>
                <a:gd name="connsiteX2" fmla="*/ 2200275 w 2200275"/>
                <a:gd name="connsiteY2" fmla="*/ 682625 h 1235075"/>
                <a:gd name="connsiteX3" fmla="*/ 958850 w 2200275"/>
                <a:gd name="connsiteY3" fmla="*/ 0 h 1235075"/>
                <a:gd name="connsiteX4" fmla="*/ 0 w 2200275"/>
                <a:gd name="connsiteY4" fmla="*/ 555625 h 1235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0275" h="1235075">
                  <a:moveTo>
                    <a:pt x="0" y="555625"/>
                  </a:moveTo>
                  <a:lnTo>
                    <a:pt x="1209675" y="1235075"/>
                  </a:lnTo>
                  <a:lnTo>
                    <a:pt x="2200275" y="682625"/>
                  </a:lnTo>
                  <a:lnTo>
                    <a:pt x="958850" y="0"/>
                  </a:lnTo>
                  <a:lnTo>
                    <a:pt x="0" y="555625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4" name="Grupa 23">
              <a:extLst>
                <a:ext uri="{FF2B5EF4-FFF2-40B4-BE49-F238E27FC236}">
                  <a16:creationId xmlns:a16="http://schemas.microsoft.com/office/drawing/2014/main" id="{6250A752-8775-8B69-51A6-5197883305D2}"/>
                </a:ext>
              </a:extLst>
            </p:cNvPr>
            <p:cNvGrpSpPr/>
            <p:nvPr/>
          </p:nvGrpSpPr>
          <p:grpSpPr>
            <a:xfrm>
              <a:off x="8696574" y="3984320"/>
              <a:ext cx="1908055" cy="1865924"/>
              <a:chOff x="5150167" y="3794941"/>
              <a:chExt cx="1908055" cy="1865924"/>
            </a:xfrm>
          </p:grpSpPr>
          <p:sp>
            <p:nvSpPr>
              <p:cNvPr id="25" name="Dowolny kształt: kształt 24">
                <a:extLst>
                  <a:ext uri="{FF2B5EF4-FFF2-40B4-BE49-F238E27FC236}">
                    <a16:creationId xmlns:a16="http://schemas.microsoft.com/office/drawing/2014/main" id="{E087C650-33E3-B7AD-D0EC-D7CDCA108930}"/>
                  </a:ext>
                </a:extLst>
              </p:cNvPr>
              <p:cNvSpPr/>
              <p:nvPr/>
            </p:nvSpPr>
            <p:spPr>
              <a:xfrm>
                <a:off x="6212388" y="4779967"/>
                <a:ext cx="648325" cy="880898"/>
              </a:xfrm>
              <a:custGeom>
                <a:avLst/>
                <a:gdLst>
                  <a:gd name="connsiteX0" fmla="*/ 0 w 669925"/>
                  <a:gd name="connsiteY0" fmla="*/ 196850 h 927100"/>
                  <a:gd name="connsiteX1" fmla="*/ 0 w 669925"/>
                  <a:gd name="connsiteY1" fmla="*/ 927100 h 927100"/>
                  <a:gd name="connsiteX2" fmla="*/ 666750 w 669925"/>
                  <a:gd name="connsiteY2" fmla="*/ 546100 h 927100"/>
                  <a:gd name="connsiteX3" fmla="*/ 669925 w 669925"/>
                  <a:gd name="connsiteY3" fmla="*/ 0 h 927100"/>
                  <a:gd name="connsiteX4" fmla="*/ 0 w 669925"/>
                  <a:gd name="connsiteY4" fmla="*/ 196850 h 927100"/>
                  <a:gd name="connsiteX0" fmla="*/ 4763 w 674688"/>
                  <a:gd name="connsiteY0" fmla="*/ 196850 h 922338"/>
                  <a:gd name="connsiteX1" fmla="*/ 0 w 674688"/>
                  <a:gd name="connsiteY1" fmla="*/ 922338 h 922338"/>
                  <a:gd name="connsiteX2" fmla="*/ 671513 w 674688"/>
                  <a:gd name="connsiteY2" fmla="*/ 546100 h 922338"/>
                  <a:gd name="connsiteX3" fmla="*/ 674688 w 674688"/>
                  <a:gd name="connsiteY3" fmla="*/ 0 h 922338"/>
                  <a:gd name="connsiteX4" fmla="*/ 4763 w 674688"/>
                  <a:gd name="connsiteY4" fmla="*/ 196850 h 922338"/>
                  <a:gd name="connsiteX0" fmla="*/ 4763 w 674688"/>
                  <a:gd name="connsiteY0" fmla="*/ 196850 h 910432"/>
                  <a:gd name="connsiteX1" fmla="*/ 0 w 674688"/>
                  <a:gd name="connsiteY1" fmla="*/ 910432 h 910432"/>
                  <a:gd name="connsiteX2" fmla="*/ 671513 w 674688"/>
                  <a:gd name="connsiteY2" fmla="*/ 546100 h 910432"/>
                  <a:gd name="connsiteX3" fmla="*/ 674688 w 674688"/>
                  <a:gd name="connsiteY3" fmla="*/ 0 h 910432"/>
                  <a:gd name="connsiteX4" fmla="*/ 4763 w 674688"/>
                  <a:gd name="connsiteY4" fmla="*/ 196850 h 910432"/>
                  <a:gd name="connsiteX0" fmla="*/ 4763 w 674688"/>
                  <a:gd name="connsiteY0" fmla="*/ 196850 h 917575"/>
                  <a:gd name="connsiteX1" fmla="*/ 0 w 674688"/>
                  <a:gd name="connsiteY1" fmla="*/ 917575 h 917575"/>
                  <a:gd name="connsiteX2" fmla="*/ 671513 w 674688"/>
                  <a:gd name="connsiteY2" fmla="*/ 546100 h 917575"/>
                  <a:gd name="connsiteX3" fmla="*/ 674688 w 674688"/>
                  <a:gd name="connsiteY3" fmla="*/ 0 h 917575"/>
                  <a:gd name="connsiteX4" fmla="*/ 4763 w 674688"/>
                  <a:gd name="connsiteY4" fmla="*/ 196850 h 917575"/>
                  <a:gd name="connsiteX0" fmla="*/ 7145 w 677070"/>
                  <a:gd name="connsiteY0" fmla="*/ 196850 h 924718"/>
                  <a:gd name="connsiteX1" fmla="*/ 0 w 677070"/>
                  <a:gd name="connsiteY1" fmla="*/ 924718 h 924718"/>
                  <a:gd name="connsiteX2" fmla="*/ 673895 w 677070"/>
                  <a:gd name="connsiteY2" fmla="*/ 546100 h 924718"/>
                  <a:gd name="connsiteX3" fmla="*/ 677070 w 677070"/>
                  <a:gd name="connsiteY3" fmla="*/ 0 h 924718"/>
                  <a:gd name="connsiteX4" fmla="*/ 7145 w 677070"/>
                  <a:gd name="connsiteY4" fmla="*/ 196850 h 924718"/>
                  <a:gd name="connsiteX0" fmla="*/ 7145 w 677070"/>
                  <a:gd name="connsiteY0" fmla="*/ 196850 h 919955"/>
                  <a:gd name="connsiteX1" fmla="*/ 0 w 677070"/>
                  <a:gd name="connsiteY1" fmla="*/ 919955 h 919955"/>
                  <a:gd name="connsiteX2" fmla="*/ 673895 w 677070"/>
                  <a:gd name="connsiteY2" fmla="*/ 546100 h 919955"/>
                  <a:gd name="connsiteX3" fmla="*/ 677070 w 677070"/>
                  <a:gd name="connsiteY3" fmla="*/ 0 h 919955"/>
                  <a:gd name="connsiteX4" fmla="*/ 7145 w 677070"/>
                  <a:gd name="connsiteY4" fmla="*/ 196850 h 919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7070" h="919955">
                    <a:moveTo>
                      <a:pt x="7145" y="196850"/>
                    </a:moveTo>
                    <a:cubicBezTo>
                      <a:pt x="5557" y="438679"/>
                      <a:pt x="1588" y="678126"/>
                      <a:pt x="0" y="919955"/>
                    </a:cubicBezTo>
                    <a:lnTo>
                      <a:pt x="673895" y="546100"/>
                    </a:lnTo>
                    <a:cubicBezTo>
                      <a:pt x="674953" y="364067"/>
                      <a:pt x="676012" y="182033"/>
                      <a:pt x="677070" y="0"/>
                    </a:cubicBezTo>
                    <a:lnTo>
                      <a:pt x="7145" y="1968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Dowolny kształt: kształt 25">
                <a:extLst>
                  <a:ext uri="{FF2B5EF4-FFF2-40B4-BE49-F238E27FC236}">
                    <a16:creationId xmlns:a16="http://schemas.microsoft.com/office/drawing/2014/main" id="{E732CBEA-A7CE-754F-CD5D-DA11FCFDCF62}"/>
                  </a:ext>
                </a:extLst>
              </p:cNvPr>
              <p:cNvSpPr/>
              <p:nvPr/>
            </p:nvSpPr>
            <p:spPr>
              <a:xfrm>
                <a:off x="5150167" y="4181047"/>
                <a:ext cx="1223049" cy="1477539"/>
              </a:xfrm>
              <a:custGeom>
                <a:avLst/>
                <a:gdLst>
                  <a:gd name="connsiteX0" fmla="*/ 1079500 w 1257300"/>
                  <a:gd name="connsiteY0" fmla="*/ 1543050 h 1543050"/>
                  <a:gd name="connsiteX1" fmla="*/ 1092200 w 1257300"/>
                  <a:gd name="connsiteY1" fmla="*/ 819150 h 1543050"/>
                  <a:gd name="connsiteX2" fmla="*/ 1257300 w 1257300"/>
                  <a:gd name="connsiteY2" fmla="*/ 933450 h 1543050"/>
                  <a:gd name="connsiteX3" fmla="*/ 609600 w 1257300"/>
                  <a:gd name="connsiteY3" fmla="*/ 0 h 1543050"/>
                  <a:gd name="connsiteX4" fmla="*/ 0 w 1257300"/>
                  <a:gd name="connsiteY4" fmla="*/ 139700 h 1543050"/>
                  <a:gd name="connsiteX5" fmla="*/ 152400 w 1257300"/>
                  <a:gd name="connsiteY5" fmla="*/ 215900 h 1543050"/>
                  <a:gd name="connsiteX6" fmla="*/ 139700 w 1257300"/>
                  <a:gd name="connsiteY6" fmla="*/ 965200 h 1543050"/>
                  <a:gd name="connsiteX7" fmla="*/ 1079500 w 1257300"/>
                  <a:gd name="connsiteY7" fmla="*/ 1543050 h 1543050"/>
                  <a:gd name="connsiteX0" fmla="*/ 1079500 w 1257300"/>
                  <a:gd name="connsiteY0" fmla="*/ 1543050 h 1543050"/>
                  <a:gd name="connsiteX1" fmla="*/ 1092200 w 1257300"/>
                  <a:gd name="connsiteY1" fmla="*/ 819150 h 1543050"/>
                  <a:gd name="connsiteX2" fmla="*/ 1257300 w 1257300"/>
                  <a:gd name="connsiteY2" fmla="*/ 933450 h 1543050"/>
                  <a:gd name="connsiteX3" fmla="*/ 609600 w 1257300"/>
                  <a:gd name="connsiteY3" fmla="*/ 0 h 1543050"/>
                  <a:gd name="connsiteX4" fmla="*/ 0 w 1257300"/>
                  <a:gd name="connsiteY4" fmla="*/ 139700 h 1543050"/>
                  <a:gd name="connsiteX5" fmla="*/ 152400 w 1257300"/>
                  <a:gd name="connsiteY5" fmla="*/ 215900 h 1543050"/>
                  <a:gd name="connsiteX6" fmla="*/ 139700 w 1257300"/>
                  <a:gd name="connsiteY6" fmla="*/ 1041400 h 1543050"/>
                  <a:gd name="connsiteX7" fmla="*/ 1079500 w 1257300"/>
                  <a:gd name="connsiteY7" fmla="*/ 1543050 h 1543050"/>
                  <a:gd name="connsiteX0" fmla="*/ 1079500 w 1257300"/>
                  <a:gd name="connsiteY0" fmla="*/ 1543050 h 1543050"/>
                  <a:gd name="connsiteX1" fmla="*/ 1092200 w 1257300"/>
                  <a:gd name="connsiteY1" fmla="*/ 819150 h 1543050"/>
                  <a:gd name="connsiteX2" fmla="*/ 1257300 w 1257300"/>
                  <a:gd name="connsiteY2" fmla="*/ 933450 h 1543050"/>
                  <a:gd name="connsiteX3" fmla="*/ 609600 w 1257300"/>
                  <a:gd name="connsiteY3" fmla="*/ 0 h 1543050"/>
                  <a:gd name="connsiteX4" fmla="*/ 0 w 1257300"/>
                  <a:gd name="connsiteY4" fmla="*/ 139700 h 1543050"/>
                  <a:gd name="connsiteX5" fmla="*/ 152400 w 1257300"/>
                  <a:gd name="connsiteY5" fmla="*/ 364620 h 1543050"/>
                  <a:gd name="connsiteX6" fmla="*/ 139700 w 1257300"/>
                  <a:gd name="connsiteY6" fmla="*/ 1041400 h 1543050"/>
                  <a:gd name="connsiteX7" fmla="*/ 1079500 w 1257300"/>
                  <a:gd name="connsiteY7" fmla="*/ 1543050 h 1543050"/>
                  <a:gd name="connsiteX0" fmla="*/ 1134292 w 1312092"/>
                  <a:gd name="connsiteY0" fmla="*/ 1543050 h 1543050"/>
                  <a:gd name="connsiteX1" fmla="*/ 1146992 w 1312092"/>
                  <a:gd name="connsiteY1" fmla="*/ 819150 h 1543050"/>
                  <a:gd name="connsiteX2" fmla="*/ 1312092 w 1312092"/>
                  <a:gd name="connsiteY2" fmla="*/ 933450 h 1543050"/>
                  <a:gd name="connsiteX3" fmla="*/ 664392 w 1312092"/>
                  <a:gd name="connsiteY3" fmla="*/ 0 h 1543050"/>
                  <a:gd name="connsiteX4" fmla="*/ 0 w 1312092"/>
                  <a:gd name="connsiteY4" fmla="*/ 264939 h 1543050"/>
                  <a:gd name="connsiteX5" fmla="*/ 207192 w 1312092"/>
                  <a:gd name="connsiteY5" fmla="*/ 364620 h 1543050"/>
                  <a:gd name="connsiteX6" fmla="*/ 194492 w 1312092"/>
                  <a:gd name="connsiteY6" fmla="*/ 1041400 h 1543050"/>
                  <a:gd name="connsiteX7" fmla="*/ 1134292 w 1312092"/>
                  <a:gd name="connsiteY7" fmla="*/ 1543050 h 1543050"/>
                  <a:gd name="connsiteX0" fmla="*/ 1134292 w 1312092"/>
                  <a:gd name="connsiteY0" fmla="*/ 1543050 h 1543050"/>
                  <a:gd name="connsiteX1" fmla="*/ 1146992 w 1312092"/>
                  <a:gd name="connsiteY1" fmla="*/ 819150 h 1543050"/>
                  <a:gd name="connsiteX2" fmla="*/ 1312092 w 1312092"/>
                  <a:gd name="connsiteY2" fmla="*/ 933450 h 1543050"/>
                  <a:gd name="connsiteX3" fmla="*/ 664392 w 1312092"/>
                  <a:gd name="connsiteY3" fmla="*/ 0 h 1543050"/>
                  <a:gd name="connsiteX4" fmla="*/ 0 w 1312092"/>
                  <a:gd name="connsiteY4" fmla="*/ 284834 h 1543050"/>
                  <a:gd name="connsiteX5" fmla="*/ 207192 w 1312092"/>
                  <a:gd name="connsiteY5" fmla="*/ 364620 h 1543050"/>
                  <a:gd name="connsiteX6" fmla="*/ 194492 w 1312092"/>
                  <a:gd name="connsiteY6" fmla="*/ 1041400 h 1543050"/>
                  <a:gd name="connsiteX7" fmla="*/ 1134292 w 1312092"/>
                  <a:gd name="connsiteY7" fmla="*/ 1543050 h 1543050"/>
                  <a:gd name="connsiteX0" fmla="*/ 1134292 w 1304631"/>
                  <a:gd name="connsiteY0" fmla="*/ 1543050 h 1543050"/>
                  <a:gd name="connsiteX1" fmla="*/ 1146992 w 1304631"/>
                  <a:gd name="connsiteY1" fmla="*/ 819150 h 1543050"/>
                  <a:gd name="connsiteX2" fmla="*/ 1304631 w 1304631"/>
                  <a:gd name="connsiteY2" fmla="*/ 921016 h 1543050"/>
                  <a:gd name="connsiteX3" fmla="*/ 664392 w 1304631"/>
                  <a:gd name="connsiteY3" fmla="*/ 0 h 1543050"/>
                  <a:gd name="connsiteX4" fmla="*/ 0 w 1304631"/>
                  <a:gd name="connsiteY4" fmla="*/ 284834 h 1543050"/>
                  <a:gd name="connsiteX5" fmla="*/ 207192 w 1304631"/>
                  <a:gd name="connsiteY5" fmla="*/ 364620 h 1543050"/>
                  <a:gd name="connsiteX6" fmla="*/ 194492 w 1304631"/>
                  <a:gd name="connsiteY6" fmla="*/ 1041400 h 1543050"/>
                  <a:gd name="connsiteX7" fmla="*/ 1134292 w 1304631"/>
                  <a:gd name="connsiteY7" fmla="*/ 1543050 h 1543050"/>
                  <a:gd name="connsiteX0" fmla="*/ 1106937 w 1277276"/>
                  <a:gd name="connsiteY0" fmla="*/ 1543050 h 1543050"/>
                  <a:gd name="connsiteX1" fmla="*/ 1119637 w 1277276"/>
                  <a:gd name="connsiteY1" fmla="*/ 819150 h 1543050"/>
                  <a:gd name="connsiteX2" fmla="*/ 1277276 w 1277276"/>
                  <a:gd name="connsiteY2" fmla="*/ 921016 h 1543050"/>
                  <a:gd name="connsiteX3" fmla="*/ 637037 w 1277276"/>
                  <a:gd name="connsiteY3" fmla="*/ 0 h 1543050"/>
                  <a:gd name="connsiteX4" fmla="*/ 0 w 1277276"/>
                  <a:gd name="connsiteY4" fmla="*/ 262452 h 1543050"/>
                  <a:gd name="connsiteX5" fmla="*/ 179837 w 1277276"/>
                  <a:gd name="connsiteY5" fmla="*/ 364620 h 1543050"/>
                  <a:gd name="connsiteX6" fmla="*/ 167137 w 1277276"/>
                  <a:gd name="connsiteY6" fmla="*/ 1041400 h 1543050"/>
                  <a:gd name="connsiteX7" fmla="*/ 1106937 w 1277276"/>
                  <a:gd name="connsiteY7" fmla="*/ 1543050 h 1543050"/>
                  <a:gd name="connsiteX0" fmla="*/ 1106937 w 1277276"/>
                  <a:gd name="connsiteY0" fmla="*/ 1543050 h 1543050"/>
                  <a:gd name="connsiteX1" fmla="*/ 1119637 w 1277276"/>
                  <a:gd name="connsiteY1" fmla="*/ 819150 h 1543050"/>
                  <a:gd name="connsiteX2" fmla="*/ 1277276 w 1277276"/>
                  <a:gd name="connsiteY2" fmla="*/ 921016 h 1543050"/>
                  <a:gd name="connsiteX3" fmla="*/ 637037 w 1277276"/>
                  <a:gd name="connsiteY3" fmla="*/ 0 h 1543050"/>
                  <a:gd name="connsiteX4" fmla="*/ 0 w 1277276"/>
                  <a:gd name="connsiteY4" fmla="*/ 262452 h 1543050"/>
                  <a:gd name="connsiteX5" fmla="*/ 179837 w 1277276"/>
                  <a:gd name="connsiteY5" fmla="*/ 349699 h 1543050"/>
                  <a:gd name="connsiteX6" fmla="*/ 167137 w 1277276"/>
                  <a:gd name="connsiteY6" fmla="*/ 1041400 h 1543050"/>
                  <a:gd name="connsiteX7" fmla="*/ 1106937 w 1277276"/>
                  <a:gd name="connsiteY7" fmla="*/ 1543050 h 1543050"/>
                  <a:gd name="connsiteX0" fmla="*/ 1106937 w 1277276"/>
                  <a:gd name="connsiteY0" fmla="*/ 1543050 h 1543050"/>
                  <a:gd name="connsiteX1" fmla="*/ 1119637 w 1277276"/>
                  <a:gd name="connsiteY1" fmla="*/ 841532 h 1543050"/>
                  <a:gd name="connsiteX2" fmla="*/ 1277276 w 1277276"/>
                  <a:gd name="connsiteY2" fmla="*/ 921016 h 1543050"/>
                  <a:gd name="connsiteX3" fmla="*/ 637037 w 1277276"/>
                  <a:gd name="connsiteY3" fmla="*/ 0 h 1543050"/>
                  <a:gd name="connsiteX4" fmla="*/ 0 w 1277276"/>
                  <a:gd name="connsiteY4" fmla="*/ 262452 h 1543050"/>
                  <a:gd name="connsiteX5" fmla="*/ 179837 w 1277276"/>
                  <a:gd name="connsiteY5" fmla="*/ 349699 h 1543050"/>
                  <a:gd name="connsiteX6" fmla="*/ 167137 w 1277276"/>
                  <a:gd name="connsiteY6" fmla="*/ 1041400 h 1543050"/>
                  <a:gd name="connsiteX7" fmla="*/ 1106937 w 1277276"/>
                  <a:gd name="connsiteY7" fmla="*/ 1543050 h 1543050"/>
                  <a:gd name="connsiteX0" fmla="*/ 1106937 w 1277276"/>
                  <a:gd name="connsiteY0" fmla="*/ 1543050 h 1543050"/>
                  <a:gd name="connsiteX1" fmla="*/ 1119637 w 1277276"/>
                  <a:gd name="connsiteY1" fmla="*/ 841532 h 1543050"/>
                  <a:gd name="connsiteX2" fmla="*/ 1277276 w 1277276"/>
                  <a:gd name="connsiteY2" fmla="*/ 921016 h 1543050"/>
                  <a:gd name="connsiteX3" fmla="*/ 637037 w 1277276"/>
                  <a:gd name="connsiteY3" fmla="*/ 0 h 1543050"/>
                  <a:gd name="connsiteX4" fmla="*/ 0 w 1277276"/>
                  <a:gd name="connsiteY4" fmla="*/ 269912 h 1543050"/>
                  <a:gd name="connsiteX5" fmla="*/ 179837 w 1277276"/>
                  <a:gd name="connsiteY5" fmla="*/ 349699 h 1543050"/>
                  <a:gd name="connsiteX6" fmla="*/ 167137 w 1277276"/>
                  <a:gd name="connsiteY6" fmla="*/ 1041400 h 1543050"/>
                  <a:gd name="connsiteX7" fmla="*/ 1106937 w 1277276"/>
                  <a:gd name="connsiteY7" fmla="*/ 1543050 h 1543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77276" h="1543050">
                    <a:moveTo>
                      <a:pt x="1106937" y="1543050"/>
                    </a:moveTo>
                    <a:lnTo>
                      <a:pt x="1119637" y="841532"/>
                    </a:lnTo>
                    <a:lnTo>
                      <a:pt x="1277276" y="921016"/>
                    </a:lnTo>
                    <a:lnTo>
                      <a:pt x="637037" y="0"/>
                    </a:lnTo>
                    <a:lnTo>
                      <a:pt x="0" y="269912"/>
                    </a:lnTo>
                    <a:lnTo>
                      <a:pt x="179837" y="349699"/>
                    </a:lnTo>
                    <a:lnTo>
                      <a:pt x="167137" y="1041400"/>
                    </a:lnTo>
                    <a:lnTo>
                      <a:pt x="1106937" y="15430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Dowolny kształt: kształt 26">
                <a:extLst>
                  <a:ext uri="{FF2B5EF4-FFF2-40B4-BE49-F238E27FC236}">
                    <a16:creationId xmlns:a16="http://schemas.microsoft.com/office/drawing/2014/main" id="{886E05DF-BE01-690B-8858-345DB11315B1}"/>
                  </a:ext>
                </a:extLst>
              </p:cNvPr>
              <p:cNvSpPr/>
              <p:nvPr/>
            </p:nvSpPr>
            <p:spPr>
              <a:xfrm>
                <a:off x="5176762" y="3807865"/>
                <a:ext cx="1242363" cy="614002"/>
              </a:xfrm>
              <a:custGeom>
                <a:avLst/>
                <a:gdLst>
                  <a:gd name="connsiteX0" fmla="*/ 0 w 1295400"/>
                  <a:gd name="connsiteY0" fmla="*/ 539750 h 539750"/>
                  <a:gd name="connsiteX1" fmla="*/ 479425 w 1295400"/>
                  <a:gd name="connsiteY1" fmla="*/ 269875 h 539750"/>
                  <a:gd name="connsiteX2" fmla="*/ 1295400 w 1295400"/>
                  <a:gd name="connsiteY2" fmla="*/ 0 h 539750"/>
                  <a:gd name="connsiteX3" fmla="*/ 625475 w 1295400"/>
                  <a:gd name="connsiteY3" fmla="*/ 409575 h 539750"/>
                  <a:gd name="connsiteX4" fmla="*/ 0 w 1295400"/>
                  <a:gd name="connsiteY4" fmla="*/ 539750 h 539750"/>
                  <a:gd name="connsiteX0" fmla="*/ 0 w 1297781"/>
                  <a:gd name="connsiteY0" fmla="*/ 515937 h 515937"/>
                  <a:gd name="connsiteX1" fmla="*/ 479425 w 1297781"/>
                  <a:gd name="connsiteY1" fmla="*/ 246062 h 515937"/>
                  <a:gd name="connsiteX2" fmla="*/ 1297781 w 1297781"/>
                  <a:gd name="connsiteY2" fmla="*/ 0 h 515937"/>
                  <a:gd name="connsiteX3" fmla="*/ 625475 w 1297781"/>
                  <a:gd name="connsiteY3" fmla="*/ 385762 h 515937"/>
                  <a:gd name="connsiteX4" fmla="*/ 0 w 1297781"/>
                  <a:gd name="connsiteY4" fmla="*/ 515937 h 515937"/>
                  <a:gd name="connsiteX0" fmla="*/ 0 w 1321594"/>
                  <a:gd name="connsiteY0" fmla="*/ 532605 h 532605"/>
                  <a:gd name="connsiteX1" fmla="*/ 479425 w 1321594"/>
                  <a:gd name="connsiteY1" fmla="*/ 262730 h 532605"/>
                  <a:gd name="connsiteX2" fmla="*/ 1321594 w 1321594"/>
                  <a:gd name="connsiteY2" fmla="*/ 0 h 532605"/>
                  <a:gd name="connsiteX3" fmla="*/ 625475 w 1321594"/>
                  <a:gd name="connsiteY3" fmla="*/ 402430 h 532605"/>
                  <a:gd name="connsiteX4" fmla="*/ 0 w 1321594"/>
                  <a:gd name="connsiteY4" fmla="*/ 532605 h 532605"/>
                  <a:gd name="connsiteX0" fmla="*/ 0 w 1307307"/>
                  <a:gd name="connsiteY0" fmla="*/ 523080 h 523080"/>
                  <a:gd name="connsiteX1" fmla="*/ 479425 w 1307307"/>
                  <a:gd name="connsiteY1" fmla="*/ 253205 h 523080"/>
                  <a:gd name="connsiteX2" fmla="*/ 1307307 w 1307307"/>
                  <a:gd name="connsiteY2" fmla="*/ 0 h 523080"/>
                  <a:gd name="connsiteX3" fmla="*/ 625475 w 1307307"/>
                  <a:gd name="connsiteY3" fmla="*/ 392905 h 523080"/>
                  <a:gd name="connsiteX4" fmla="*/ 0 w 1307307"/>
                  <a:gd name="connsiteY4" fmla="*/ 523080 h 523080"/>
                  <a:gd name="connsiteX0" fmla="*/ 0 w 1283494"/>
                  <a:gd name="connsiteY0" fmla="*/ 523080 h 523080"/>
                  <a:gd name="connsiteX1" fmla="*/ 455612 w 1283494"/>
                  <a:gd name="connsiteY1" fmla="*/ 253205 h 523080"/>
                  <a:gd name="connsiteX2" fmla="*/ 1283494 w 1283494"/>
                  <a:gd name="connsiteY2" fmla="*/ 0 h 523080"/>
                  <a:gd name="connsiteX3" fmla="*/ 601662 w 1283494"/>
                  <a:gd name="connsiteY3" fmla="*/ 392905 h 523080"/>
                  <a:gd name="connsiteX4" fmla="*/ 0 w 1283494"/>
                  <a:gd name="connsiteY4" fmla="*/ 523080 h 523080"/>
                  <a:gd name="connsiteX0" fmla="*/ 0 w 1290638"/>
                  <a:gd name="connsiteY0" fmla="*/ 523080 h 523080"/>
                  <a:gd name="connsiteX1" fmla="*/ 462756 w 1290638"/>
                  <a:gd name="connsiteY1" fmla="*/ 253205 h 523080"/>
                  <a:gd name="connsiteX2" fmla="*/ 1290638 w 1290638"/>
                  <a:gd name="connsiteY2" fmla="*/ 0 h 523080"/>
                  <a:gd name="connsiteX3" fmla="*/ 608806 w 1290638"/>
                  <a:gd name="connsiteY3" fmla="*/ 392905 h 523080"/>
                  <a:gd name="connsiteX4" fmla="*/ 0 w 1290638"/>
                  <a:gd name="connsiteY4" fmla="*/ 523080 h 523080"/>
                  <a:gd name="connsiteX0" fmla="*/ 0 w 1329775"/>
                  <a:gd name="connsiteY0" fmla="*/ 656145 h 656145"/>
                  <a:gd name="connsiteX1" fmla="*/ 501893 w 1329775"/>
                  <a:gd name="connsiteY1" fmla="*/ 253205 h 656145"/>
                  <a:gd name="connsiteX2" fmla="*/ 1329775 w 1329775"/>
                  <a:gd name="connsiteY2" fmla="*/ 0 h 656145"/>
                  <a:gd name="connsiteX3" fmla="*/ 647943 w 1329775"/>
                  <a:gd name="connsiteY3" fmla="*/ 392905 h 656145"/>
                  <a:gd name="connsiteX4" fmla="*/ 0 w 1329775"/>
                  <a:gd name="connsiteY4" fmla="*/ 656145 h 656145"/>
                  <a:gd name="connsiteX0" fmla="*/ 0 w 1329775"/>
                  <a:gd name="connsiteY0" fmla="*/ 656145 h 656145"/>
                  <a:gd name="connsiteX1" fmla="*/ 634958 w 1329775"/>
                  <a:gd name="connsiteY1" fmla="*/ 276686 h 656145"/>
                  <a:gd name="connsiteX2" fmla="*/ 1329775 w 1329775"/>
                  <a:gd name="connsiteY2" fmla="*/ 0 h 656145"/>
                  <a:gd name="connsiteX3" fmla="*/ 647943 w 1329775"/>
                  <a:gd name="connsiteY3" fmla="*/ 392905 h 656145"/>
                  <a:gd name="connsiteX4" fmla="*/ 0 w 1329775"/>
                  <a:gd name="connsiteY4" fmla="*/ 656145 h 656145"/>
                  <a:gd name="connsiteX0" fmla="*/ 0 w 1329775"/>
                  <a:gd name="connsiteY0" fmla="*/ 656145 h 656145"/>
                  <a:gd name="connsiteX1" fmla="*/ 637445 w 1329775"/>
                  <a:gd name="connsiteY1" fmla="*/ 289121 h 656145"/>
                  <a:gd name="connsiteX2" fmla="*/ 1329775 w 1329775"/>
                  <a:gd name="connsiteY2" fmla="*/ 0 h 656145"/>
                  <a:gd name="connsiteX3" fmla="*/ 647943 w 1329775"/>
                  <a:gd name="connsiteY3" fmla="*/ 392905 h 656145"/>
                  <a:gd name="connsiteX4" fmla="*/ 0 w 1329775"/>
                  <a:gd name="connsiteY4" fmla="*/ 656145 h 656145"/>
                  <a:gd name="connsiteX0" fmla="*/ 0 w 1312367"/>
                  <a:gd name="connsiteY0" fmla="*/ 636250 h 636250"/>
                  <a:gd name="connsiteX1" fmla="*/ 620037 w 1312367"/>
                  <a:gd name="connsiteY1" fmla="*/ 289121 h 636250"/>
                  <a:gd name="connsiteX2" fmla="*/ 1312367 w 1312367"/>
                  <a:gd name="connsiteY2" fmla="*/ 0 h 636250"/>
                  <a:gd name="connsiteX3" fmla="*/ 630535 w 1312367"/>
                  <a:gd name="connsiteY3" fmla="*/ 392905 h 636250"/>
                  <a:gd name="connsiteX4" fmla="*/ 0 w 1312367"/>
                  <a:gd name="connsiteY4" fmla="*/ 636250 h 636250"/>
                  <a:gd name="connsiteX0" fmla="*/ 0 w 1297447"/>
                  <a:gd name="connsiteY0" fmla="*/ 641224 h 641224"/>
                  <a:gd name="connsiteX1" fmla="*/ 605117 w 1297447"/>
                  <a:gd name="connsiteY1" fmla="*/ 289121 h 641224"/>
                  <a:gd name="connsiteX2" fmla="*/ 1297447 w 1297447"/>
                  <a:gd name="connsiteY2" fmla="*/ 0 h 641224"/>
                  <a:gd name="connsiteX3" fmla="*/ 615615 w 1297447"/>
                  <a:gd name="connsiteY3" fmla="*/ 392905 h 641224"/>
                  <a:gd name="connsiteX4" fmla="*/ 0 w 1297447"/>
                  <a:gd name="connsiteY4" fmla="*/ 641224 h 641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447" h="641224">
                    <a:moveTo>
                      <a:pt x="0" y="641224"/>
                    </a:moveTo>
                    <a:lnTo>
                      <a:pt x="605117" y="289121"/>
                    </a:lnTo>
                    <a:lnTo>
                      <a:pt x="1297447" y="0"/>
                    </a:lnTo>
                    <a:lnTo>
                      <a:pt x="615615" y="392905"/>
                    </a:lnTo>
                    <a:lnTo>
                      <a:pt x="0" y="6412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Dowolny kształt: kształt 27">
                <a:extLst>
                  <a:ext uri="{FF2B5EF4-FFF2-40B4-BE49-F238E27FC236}">
                    <a16:creationId xmlns:a16="http://schemas.microsoft.com/office/drawing/2014/main" id="{0F9C0540-D54D-A436-139C-177B27E6BA35}"/>
                  </a:ext>
                </a:extLst>
              </p:cNvPr>
              <p:cNvSpPr/>
              <p:nvPr/>
            </p:nvSpPr>
            <p:spPr>
              <a:xfrm>
                <a:off x="5766240" y="3794941"/>
                <a:ext cx="1291982" cy="1279117"/>
              </a:xfrm>
              <a:custGeom>
                <a:avLst/>
                <a:gdLst>
                  <a:gd name="connsiteX0" fmla="*/ 0 w 1314450"/>
                  <a:gd name="connsiteY0" fmla="*/ 428625 h 1374775"/>
                  <a:gd name="connsiteX1" fmla="*/ 663575 w 1314450"/>
                  <a:gd name="connsiteY1" fmla="*/ 1374775 h 1374775"/>
                  <a:gd name="connsiteX2" fmla="*/ 1314450 w 1314450"/>
                  <a:gd name="connsiteY2" fmla="*/ 923925 h 1374775"/>
                  <a:gd name="connsiteX3" fmla="*/ 708025 w 1314450"/>
                  <a:gd name="connsiteY3" fmla="*/ 0 h 1374775"/>
                  <a:gd name="connsiteX4" fmla="*/ 0 w 1314450"/>
                  <a:gd name="connsiteY4" fmla="*/ 428625 h 1374775"/>
                  <a:gd name="connsiteX0" fmla="*/ 0 w 1314450"/>
                  <a:gd name="connsiteY0" fmla="*/ 333375 h 1279525"/>
                  <a:gd name="connsiteX1" fmla="*/ 663575 w 1314450"/>
                  <a:gd name="connsiteY1" fmla="*/ 1279525 h 1279525"/>
                  <a:gd name="connsiteX2" fmla="*/ 1314450 w 1314450"/>
                  <a:gd name="connsiteY2" fmla="*/ 828675 h 1279525"/>
                  <a:gd name="connsiteX3" fmla="*/ 719931 w 1314450"/>
                  <a:gd name="connsiteY3" fmla="*/ 0 h 1279525"/>
                  <a:gd name="connsiteX4" fmla="*/ 0 w 1314450"/>
                  <a:gd name="connsiteY4" fmla="*/ 333375 h 1279525"/>
                  <a:gd name="connsiteX0" fmla="*/ 0 w 1314450"/>
                  <a:gd name="connsiteY0" fmla="*/ 409575 h 1355725"/>
                  <a:gd name="connsiteX1" fmla="*/ 663575 w 1314450"/>
                  <a:gd name="connsiteY1" fmla="*/ 1355725 h 1355725"/>
                  <a:gd name="connsiteX2" fmla="*/ 1314450 w 1314450"/>
                  <a:gd name="connsiteY2" fmla="*/ 904875 h 1355725"/>
                  <a:gd name="connsiteX3" fmla="*/ 715169 w 1314450"/>
                  <a:gd name="connsiteY3" fmla="*/ 0 h 1355725"/>
                  <a:gd name="connsiteX4" fmla="*/ 0 w 1314450"/>
                  <a:gd name="connsiteY4" fmla="*/ 409575 h 1355725"/>
                  <a:gd name="connsiteX0" fmla="*/ 0 w 1314450"/>
                  <a:gd name="connsiteY0" fmla="*/ 409575 h 1335830"/>
                  <a:gd name="connsiteX1" fmla="*/ 648655 w 1314450"/>
                  <a:gd name="connsiteY1" fmla="*/ 1335830 h 1335830"/>
                  <a:gd name="connsiteX2" fmla="*/ 1314450 w 1314450"/>
                  <a:gd name="connsiteY2" fmla="*/ 904875 h 1335830"/>
                  <a:gd name="connsiteX3" fmla="*/ 715169 w 1314450"/>
                  <a:gd name="connsiteY3" fmla="*/ 0 h 1335830"/>
                  <a:gd name="connsiteX4" fmla="*/ 0 w 1314450"/>
                  <a:gd name="connsiteY4" fmla="*/ 409575 h 1335830"/>
                  <a:gd name="connsiteX0" fmla="*/ 0 w 1349265"/>
                  <a:gd name="connsiteY0" fmla="*/ 409575 h 1335830"/>
                  <a:gd name="connsiteX1" fmla="*/ 648655 w 1349265"/>
                  <a:gd name="connsiteY1" fmla="*/ 1335830 h 1335830"/>
                  <a:gd name="connsiteX2" fmla="*/ 1349265 w 1349265"/>
                  <a:gd name="connsiteY2" fmla="*/ 957098 h 1335830"/>
                  <a:gd name="connsiteX3" fmla="*/ 715169 w 1349265"/>
                  <a:gd name="connsiteY3" fmla="*/ 0 h 1335830"/>
                  <a:gd name="connsiteX4" fmla="*/ 0 w 1349265"/>
                  <a:gd name="connsiteY4" fmla="*/ 409575 h 133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9265" h="1335830">
                    <a:moveTo>
                      <a:pt x="0" y="409575"/>
                    </a:moveTo>
                    <a:lnTo>
                      <a:pt x="648655" y="1335830"/>
                    </a:lnTo>
                    <a:lnTo>
                      <a:pt x="1349265" y="957098"/>
                    </a:lnTo>
                    <a:lnTo>
                      <a:pt x="715169" y="0"/>
                    </a:lnTo>
                    <a:lnTo>
                      <a:pt x="0" y="4095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F3F10CF2-0369-E774-2398-29172EDAB4D9}"/>
              </a:ext>
            </a:extLst>
          </p:cNvPr>
          <p:cNvSpPr txBox="1"/>
          <p:nvPr/>
        </p:nvSpPr>
        <p:spPr>
          <a:xfrm>
            <a:off x="3838285" y="3108891"/>
            <a:ext cx="3604860" cy="528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MAKSYMALNA WYSOKOŚĆ </a:t>
            </a:r>
          </a:p>
          <a:p>
            <a:pPr algn="ctr">
              <a:lnSpc>
                <a:spcPct val="125000"/>
              </a:lnSpc>
            </a:pP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ZABUDOWY </a:t>
            </a: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62E94195-F2CB-9206-DE2B-588D389FB2E5}"/>
              </a:ext>
            </a:extLst>
          </p:cNvPr>
          <p:cNvSpPr txBox="1"/>
          <p:nvPr/>
        </p:nvSpPr>
        <p:spPr>
          <a:xfrm>
            <a:off x="7143414" y="3106430"/>
            <a:ext cx="3844675" cy="759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MAKSYMALNY UDZIAŁ POWIERZCHNI ZABUDOWY I MINIMALNY UDZIAŁ </a:t>
            </a:r>
            <a:b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POWIERZCHNI BIOLOGICZNIE CZYNNEJ </a:t>
            </a:r>
          </a:p>
        </p:txBody>
      </p:sp>
      <p:pic>
        <p:nvPicPr>
          <p:cNvPr id="31" name="Grafika 30" descr="Drzewo liściaste z wypełnieniem pełnym">
            <a:extLst>
              <a:ext uri="{FF2B5EF4-FFF2-40B4-BE49-F238E27FC236}">
                <a16:creationId xmlns:a16="http://schemas.microsoft.com/office/drawing/2014/main" id="{F8525ADA-5161-5DBB-561A-4E760D965F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14643" y="4072077"/>
            <a:ext cx="1024200" cy="1024200"/>
          </a:xfrm>
          <a:prstGeom prst="rect">
            <a:avLst/>
          </a:prstGeom>
        </p:spPr>
      </p:pic>
      <p:pic>
        <p:nvPicPr>
          <p:cNvPr id="32" name="Grafika 31" descr="Budynek z wypełnieniem pełnym">
            <a:extLst>
              <a:ext uri="{FF2B5EF4-FFF2-40B4-BE49-F238E27FC236}">
                <a16:creationId xmlns:a16="http://schemas.microsoft.com/office/drawing/2014/main" id="{C27B84A2-F529-DB9C-244F-C9FF2A383B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725916" y="3799101"/>
            <a:ext cx="1909349" cy="1909349"/>
          </a:xfrm>
          <a:prstGeom prst="rect">
            <a:avLst/>
          </a:prstGeom>
        </p:spPr>
      </p:pic>
      <p:cxnSp>
        <p:nvCxnSpPr>
          <p:cNvPr id="33" name="Łącznik prosty 32">
            <a:extLst>
              <a:ext uri="{FF2B5EF4-FFF2-40B4-BE49-F238E27FC236}">
                <a16:creationId xmlns:a16="http://schemas.microsoft.com/office/drawing/2014/main" id="{875C58CD-6A56-74D2-F18B-CF58F92A7CC2}"/>
              </a:ext>
            </a:extLst>
          </p:cNvPr>
          <p:cNvCxnSpPr>
            <a:cxnSpLocks/>
          </p:cNvCxnSpPr>
          <p:nvPr/>
        </p:nvCxnSpPr>
        <p:spPr>
          <a:xfrm>
            <a:off x="6327042" y="3912268"/>
            <a:ext cx="224" cy="1683014"/>
          </a:xfrm>
          <a:prstGeom prst="line">
            <a:avLst/>
          </a:prstGeom>
          <a:ln w="12700">
            <a:prstDash val="dash"/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B00FCC25-0EF2-A927-E0FD-D25BDE25C47C}"/>
              </a:ext>
            </a:extLst>
          </p:cNvPr>
          <p:cNvSpPr txBox="1"/>
          <p:nvPr/>
        </p:nvSpPr>
        <p:spPr>
          <a:xfrm>
            <a:off x="6327042" y="4721913"/>
            <a:ext cx="4331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000" dirty="0">
                <a:latin typeface="Arial" panose="020B0604020202020204" pitchFamily="34" charset="0"/>
                <a:cs typeface="Arial" panose="020B0604020202020204" pitchFamily="34" charset="0"/>
              </a:rPr>
              <a:t>15m</a:t>
            </a:r>
            <a:endParaRPr lang="pl-PL" sz="10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pole tekstowe 34">
            <a:extLst>
              <a:ext uri="{FF2B5EF4-FFF2-40B4-BE49-F238E27FC236}">
                <a16:creationId xmlns:a16="http://schemas.microsoft.com/office/drawing/2014/main" id="{62F64A1A-BA5B-8607-8495-15656889EA73}"/>
              </a:ext>
            </a:extLst>
          </p:cNvPr>
          <p:cNvSpPr txBox="1"/>
          <p:nvPr/>
        </p:nvSpPr>
        <p:spPr>
          <a:xfrm>
            <a:off x="9407506" y="5777403"/>
            <a:ext cx="808054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baseline="3000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35%</a:t>
            </a:r>
            <a:endParaRPr lang="pl-PL" sz="2000" b="1" baseline="30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9EC727E5-56E4-F248-6E0A-A2A702C64B67}"/>
              </a:ext>
            </a:extLst>
          </p:cNvPr>
          <p:cNvSpPr txBox="1"/>
          <p:nvPr/>
        </p:nvSpPr>
        <p:spPr>
          <a:xfrm>
            <a:off x="10204010" y="5244958"/>
            <a:ext cx="526106" cy="2975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baseline="300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60%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7FCE1F6-EF5B-F9FA-2605-0750D9D6CFB1}"/>
              </a:ext>
            </a:extLst>
          </p:cNvPr>
          <p:cNvSpPr txBox="1">
            <a:spLocks/>
          </p:cNvSpPr>
          <p:nvPr/>
        </p:nvSpPr>
        <p:spPr>
          <a:xfrm>
            <a:off x="333676" y="1161197"/>
            <a:ext cx="11515621" cy="5000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ZOSTANIE OKREŚLONE W PLANIE OGÓLNYM GMINY?</a:t>
            </a:r>
          </a:p>
        </p:txBody>
      </p:sp>
    </p:spTree>
    <p:extLst>
      <p:ext uri="{BB962C8B-B14F-4D97-AF65-F5344CB8AC3E}">
        <p14:creationId xmlns:p14="http://schemas.microsoft.com/office/powerpoint/2010/main" val="2730847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D9905-654E-8136-6BF3-C43EC40E1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DFB60C3C-E51C-7AC1-226B-1891CC7499CC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05460525-71F3-1F49-4ED8-617C1A62B4CC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50E21D1-6285-D1A7-6F18-4E5E1BE2F18D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82CBC3A9-888A-689F-C151-71C74F975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14" name="Podtytuł 2">
            <a:extLst>
              <a:ext uri="{FF2B5EF4-FFF2-40B4-BE49-F238E27FC236}">
                <a16:creationId xmlns:a16="http://schemas.microsoft.com/office/drawing/2014/main" id="{76EB943A-7E99-8440-D054-9492BC3697B4}"/>
              </a:ext>
            </a:extLst>
          </p:cNvPr>
          <p:cNvSpPr txBox="1">
            <a:spLocks/>
          </p:cNvSpPr>
          <p:nvPr/>
        </p:nvSpPr>
        <p:spPr>
          <a:xfrm>
            <a:off x="336884" y="1159237"/>
            <a:ext cx="11515621" cy="1111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PLANU OGÓLNY GMINY</a:t>
            </a:r>
          </a:p>
          <a:p>
            <a:pPr algn="just"/>
            <a:endParaRPr lang="pl-PL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aśnienie: strzałka w prawo 3">
            <a:extLst>
              <a:ext uri="{FF2B5EF4-FFF2-40B4-BE49-F238E27FC236}">
                <a16:creationId xmlns:a16="http://schemas.microsoft.com/office/drawing/2014/main" id="{19C7E18C-3FF3-C63A-2444-C5C04B5B0D40}"/>
              </a:ext>
            </a:extLst>
          </p:cNvPr>
          <p:cNvSpPr/>
          <p:nvPr/>
        </p:nvSpPr>
        <p:spPr>
          <a:xfrm>
            <a:off x="2996706" y="1958785"/>
            <a:ext cx="4443860" cy="1980000"/>
          </a:xfrm>
          <a:prstGeom prst="rightArrowCallout">
            <a:avLst>
              <a:gd name="adj1" fmla="val 25000"/>
              <a:gd name="adj2" fmla="val 22912"/>
              <a:gd name="adj3" fmla="val 25000"/>
              <a:gd name="adj4" fmla="val 70666"/>
            </a:avLst>
          </a:prstGeom>
          <a:solidFill>
            <a:srgbClr val="D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ta część stanowi prawo miejscowe </a:t>
            </a:r>
            <a:b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 jest podstawą w postępowaniach administracyjnych, sądowych                          i przygotowywaniu planu miejscowego</a:t>
            </a: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AB435112-B5F5-0232-916B-54B25D8CA956}"/>
              </a:ext>
            </a:extLst>
          </p:cNvPr>
          <p:cNvSpPr/>
          <p:nvPr/>
        </p:nvSpPr>
        <p:spPr>
          <a:xfrm>
            <a:off x="7638464" y="1955423"/>
            <a:ext cx="3871815" cy="1980000"/>
          </a:xfrm>
          <a:prstGeom prst="rect">
            <a:avLst/>
          </a:prstGeom>
          <a:solidFill>
            <a:srgbClr val="DB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UCHWAŁA WS. PLANU OGÓLNEGO </a:t>
            </a:r>
            <a:b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WRAZ Z ZAŁĄCZNIKIEM </a:t>
            </a:r>
            <a:b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(DANE PRZESTRZENNE)</a:t>
            </a:r>
          </a:p>
        </p:txBody>
      </p:sp>
      <p:sp>
        <p:nvSpPr>
          <p:cNvPr id="13" name="Objaśnienie: strzałka w prawo 12">
            <a:extLst>
              <a:ext uri="{FF2B5EF4-FFF2-40B4-BE49-F238E27FC236}">
                <a16:creationId xmlns:a16="http://schemas.microsoft.com/office/drawing/2014/main" id="{E643ABBE-1956-8407-69D6-E36E38A3C050}"/>
              </a:ext>
            </a:extLst>
          </p:cNvPr>
          <p:cNvSpPr/>
          <p:nvPr/>
        </p:nvSpPr>
        <p:spPr>
          <a:xfrm>
            <a:off x="2996706" y="4195047"/>
            <a:ext cx="4443860" cy="1980000"/>
          </a:xfrm>
          <a:prstGeom prst="rightArrowCallout">
            <a:avLst>
              <a:gd name="adj1" fmla="val 25000"/>
              <a:gd name="adj2" fmla="val 22912"/>
              <a:gd name="adj3" fmla="val 25000"/>
              <a:gd name="adj4" fmla="val 70666"/>
            </a:avLst>
          </a:prstGeom>
          <a:solidFill>
            <a:srgbClr val="D3E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uzasadnienie planu ogólnego opisujące wszystkie ustalenia opisane w danych przestrzennych, ich kontekst oraz </a:t>
            </a:r>
            <a:b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wpływ uwarunkowań</a:t>
            </a:r>
          </a:p>
          <a:p>
            <a:pPr marL="108000">
              <a:spcBef>
                <a:spcPts val="600"/>
              </a:spcBef>
            </a:pPr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zawierać będzie klasyczny rysunek                z warstwami referencyjnymi: granicami działek oraz uwarunkowaniami</a:t>
            </a:r>
          </a:p>
          <a:p>
            <a:pPr marL="108000">
              <a:spcBef>
                <a:spcPts val="600"/>
              </a:spcBef>
            </a:pPr>
            <a:r>
              <a:rPr lang="pl-PL" sz="1200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nie posiada mocy prawnej, nie jest przedmiotem uzgodnień</a:t>
            </a:r>
          </a:p>
        </p:txBody>
      </p:sp>
      <p:sp>
        <p:nvSpPr>
          <p:cNvPr id="15" name="Prostokąt 14">
            <a:extLst>
              <a:ext uri="{FF2B5EF4-FFF2-40B4-BE49-F238E27FC236}">
                <a16:creationId xmlns:a16="http://schemas.microsoft.com/office/drawing/2014/main" id="{092FC584-AEFD-C7F9-EB1E-CC30EE0E931C}"/>
              </a:ext>
            </a:extLst>
          </p:cNvPr>
          <p:cNvSpPr/>
          <p:nvPr/>
        </p:nvSpPr>
        <p:spPr>
          <a:xfrm>
            <a:off x="7638464" y="4195047"/>
            <a:ext cx="3871815" cy="1980000"/>
          </a:xfrm>
          <a:prstGeom prst="rect">
            <a:avLst/>
          </a:prstGeom>
          <a:solidFill>
            <a:srgbClr val="DB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UZASADNIENIE</a:t>
            </a:r>
          </a:p>
        </p:txBody>
      </p:sp>
      <p:sp>
        <p:nvSpPr>
          <p:cNvPr id="16" name="Objaśnienie: strzałka w prawo 15">
            <a:extLst>
              <a:ext uri="{FF2B5EF4-FFF2-40B4-BE49-F238E27FC236}">
                <a16:creationId xmlns:a16="http://schemas.microsoft.com/office/drawing/2014/main" id="{4ED31FF0-AA0B-26CE-1C85-DB6D90EBBD13}"/>
              </a:ext>
            </a:extLst>
          </p:cNvPr>
          <p:cNvSpPr/>
          <p:nvPr/>
        </p:nvSpPr>
        <p:spPr>
          <a:xfrm>
            <a:off x="334274" y="1955423"/>
            <a:ext cx="2383216" cy="1980000"/>
          </a:xfrm>
          <a:prstGeom prst="rightArrowCallout">
            <a:avLst>
              <a:gd name="adj1" fmla="val 25000"/>
              <a:gd name="adj2" fmla="val 22912"/>
              <a:gd name="adj3" fmla="val 25000"/>
              <a:gd name="adj4" fmla="val 64977"/>
            </a:avLst>
          </a:prstGeom>
          <a:solidFill>
            <a:srgbClr val="91BEE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CZĘŚĆ NORMATYWNA</a:t>
            </a:r>
          </a:p>
        </p:txBody>
      </p:sp>
      <p:sp>
        <p:nvSpPr>
          <p:cNvPr id="17" name="Objaśnienie: strzałka w prawo 16">
            <a:extLst>
              <a:ext uri="{FF2B5EF4-FFF2-40B4-BE49-F238E27FC236}">
                <a16:creationId xmlns:a16="http://schemas.microsoft.com/office/drawing/2014/main" id="{04D08E02-8037-7FBA-1406-DFC108401F9D}"/>
              </a:ext>
            </a:extLst>
          </p:cNvPr>
          <p:cNvSpPr/>
          <p:nvPr/>
        </p:nvSpPr>
        <p:spPr>
          <a:xfrm>
            <a:off x="334273" y="4195046"/>
            <a:ext cx="2383217" cy="1980000"/>
          </a:xfrm>
          <a:prstGeom prst="rightArrowCallout">
            <a:avLst>
              <a:gd name="adj1" fmla="val 25000"/>
              <a:gd name="adj2" fmla="val 22912"/>
              <a:gd name="adj3" fmla="val 25000"/>
              <a:gd name="adj4" fmla="val 64977"/>
            </a:avLst>
          </a:prstGeom>
          <a:solidFill>
            <a:srgbClr val="91BEE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1200" b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CZĘŚĆ INFORMACYJNA</a:t>
            </a:r>
          </a:p>
        </p:txBody>
      </p:sp>
    </p:spTree>
    <p:extLst>
      <p:ext uri="{BB962C8B-B14F-4D97-AF65-F5344CB8AC3E}">
        <p14:creationId xmlns:p14="http://schemas.microsoft.com/office/powerpoint/2010/main" val="1208258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15617B30-AE86-B44E-3FE6-B4580E35BB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771" y="2510777"/>
            <a:ext cx="3856017" cy="324781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B125CC44-5767-546A-9ED0-DF953B27ACB0}"/>
              </a:ext>
            </a:extLst>
          </p:cNvPr>
          <p:cNvSpPr/>
          <p:nvPr/>
        </p:nvSpPr>
        <p:spPr>
          <a:xfrm>
            <a:off x="2189647" y="4531931"/>
            <a:ext cx="1822888" cy="12012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Podtytuł 2">
            <a:extLst>
              <a:ext uri="{FF2B5EF4-FFF2-40B4-BE49-F238E27FC236}">
                <a16:creationId xmlns:a16="http://schemas.microsoft.com/office/drawing/2014/main" id="{91892D82-8A04-64C7-47AB-DD52EFA31FED}"/>
              </a:ext>
            </a:extLst>
          </p:cNvPr>
          <p:cNvSpPr txBox="1">
            <a:spLocks/>
          </p:cNvSpPr>
          <p:nvPr/>
        </p:nvSpPr>
        <p:spPr>
          <a:xfrm>
            <a:off x="336884" y="1159237"/>
            <a:ext cx="11515621" cy="1111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DANE PRZESTRZENNE – PLAN OGÓLNY GMINY</a:t>
            </a:r>
          </a:p>
          <a:p>
            <a:pPr algn="r"/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Przeglądarka danych przestrzennych </a:t>
            </a:r>
            <a:r>
              <a:rPr lang="pl-P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– https://www.gov.pl/web/zagospodarowanieprzestrzenne/narzedzia</a:t>
            </a:r>
          </a:p>
          <a:p>
            <a:pPr algn="just"/>
            <a:endParaRPr lang="pl-PL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Obraz 18">
            <a:extLst>
              <a:ext uri="{FF2B5EF4-FFF2-40B4-BE49-F238E27FC236}">
                <a16:creationId xmlns:a16="http://schemas.microsoft.com/office/drawing/2014/main" id="{55393FD9-E90E-4657-0C5E-EB395C1E0D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1566" y="2964309"/>
            <a:ext cx="3891320" cy="36826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5" name="Obraz 54">
            <a:extLst>
              <a:ext uri="{FF2B5EF4-FFF2-40B4-BE49-F238E27FC236}">
                <a16:creationId xmlns:a16="http://schemas.microsoft.com/office/drawing/2014/main" id="{81B9B5DF-8708-E84A-DF06-06876A21A0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45908" y="3429000"/>
            <a:ext cx="4006597" cy="30518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6" name="Prostokąt 55">
            <a:extLst>
              <a:ext uri="{FF2B5EF4-FFF2-40B4-BE49-F238E27FC236}">
                <a16:creationId xmlns:a16="http://schemas.microsoft.com/office/drawing/2014/main" id="{2E63CB45-D1E8-1D4A-7F63-02E227BBBB90}"/>
              </a:ext>
            </a:extLst>
          </p:cNvPr>
          <p:cNvSpPr/>
          <p:nvPr/>
        </p:nvSpPr>
        <p:spPr>
          <a:xfrm>
            <a:off x="4162635" y="6230710"/>
            <a:ext cx="2043105" cy="3912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Prostokąt 56">
            <a:extLst>
              <a:ext uri="{FF2B5EF4-FFF2-40B4-BE49-F238E27FC236}">
                <a16:creationId xmlns:a16="http://schemas.microsoft.com/office/drawing/2014/main" id="{9453930E-32FC-9A87-9A6B-2E3AE9F3BABE}"/>
              </a:ext>
            </a:extLst>
          </p:cNvPr>
          <p:cNvSpPr/>
          <p:nvPr/>
        </p:nvSpPr>
        <p:spPr>
          <a:xfrm>
            <a:off x="8039702" y="5619908"/>
            <a:ext cx="2506975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2D0EBC68-6C2B-8336-A62B-F02006849FBA}"/>
              </a:ext>
            </a:extLst>
          </p:cNvPr>
          <p:cNvSpPr txBox="1"/>
          <p:nvPr/>
        </p:nvSpPr>
        <p:spPr>
          <a:xfrm>
            <a:off x="7357905" y="3098168"/>
            <a:ext cx="1424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 3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B6F2F6A3-74A6-1C55-731E-A5B546ACD8C8}"/>
              </a:ext>
            </a:extLst>
          </p:cNvPr>
          <p:cNvSpPr txBox="1"/>
          <p:nvPr/>
        </p:nvSpPr>
        <p:spPr>
          <a:xfrm>
            <a:off x="3618776" y="2662882"/>
            <a:ext cx="1424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 2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71623B0B-576C-C96D-353E-BFEF858D9341}"/>
              </a:ext>
            </a:extLst>
          </p:cNvPr>
          <p:cNvSpPr txBox="1"/>
          <p:nvPr/>
        </p:nvSpPr>
        <p:spPr>
          <a:xfrm>
            <a:off x="315231" y="2173566"/>
            <a:ext cx="1093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l-PL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 1</a:t>
            </a:r>
          </a:p>
        </p:txBody>
      </p:sp>
    </p:spTree>
    <p:extLst>
      <p:ext uri="{BB962C8B-B14F-4D97-AF65-F5344CB8AC3E}">
        <p14:creationId xmlns:p14="http://schemas.microsoft.com/office/powerpoint/2010/main" val="1364983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FFD72-5B09-F79D-86A8-4280A3AC7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378FAF17-70B5-0ED3-79CF-F5325504F721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6043741-CB3F-7AFE-79FB-5350EC590F6B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CF7EC7B3-F998-0AD1-1DC7-401AAB9165BC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FE53DE6B-1022-C259-EB70-8BF5D7D89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14" name="Podtytuł 2">
            <a:extLst>
              <a:ext uri="{FF2B5EF4-FFF2-40B4-BE49-F238E27FC236}">
                <a16:creationId xmlns:a16="http://schemas.microsoft.com/office/drawing/2014/main" id="{79423D02-4A94-D06A-2774-C5BF29FEE5DC}"/>
              </a:ext>
            </a:extLst>
          </p:cNvPr>
          <p:cNvSpPr txBox="1">
            <a:spLocks/>
          </p:cNvSpPr>
          <p:nvPr/>
        </p:nvSpPr>
        <p:spPr>
          <a:xfrm>
            <a:off x="336884" y="1159238"/>
            <a:ext cx="11515621" cy="8994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DANE PRZESTRZENNE – PLAN OGÓLNY GMINY</a:t>
            </a:r>
          </a:p>
          <a:p>
            <a:pPr algn="l"/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Podgląd zawartości pliku </a:t>
            </a:r>
            <a:r>
              <a:rPr lang="pl-PL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gml</a:t>
            </a:r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 (w formacie pdf) – po przystąpieniu</a:t>
            </a:r>
            <a:endParaRPr lang="pl-PL" sz="18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053E9A89-97CC-F54F-5FD8-1421CF0D83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1215" y="2056869"/>
            <a:ext cx="3224175" cy="456284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1BDDB479-9179-2AEA-AAA8-C4709847A1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9721" y="2056869"/>
            <a:ext cx="3224175" cy="455929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5253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2127483C-FC5C-3865-05AA-DBCFE83DCE4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31" y="1673706"/>
            <a:ext cx="447675" cy="561975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E6BFA988-5D2A-A263-17D5-81F39E94FB74}"/>
              </a:ext>
            </a:extLst>
          </p:cNvPr>
          <p:cNvSpPr txBox="1"/>
          <p:nvPr/>
        </p:nvSpPr>
        <p:spPr>
          <a:xfrm>
            <a:off x="1250809" y="1734874"/>
            <a:ext cx="28885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6AAF58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01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UCHWAŁA O PRZYSTĄPIENIU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5C234C4D-69F1-ED6D-0B2E-64E231EBC13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61" y="3229310"/>
            <a:ext cx="533400" cy="628650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A818B90B-ED4D-7094-8D91-8D3939859BA4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61" y="4885613"/>
            <a:ext cx="466725" cy="46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EF76F937-81C0-C7E6-202C-91078394F0E4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581" y="4885613"/>
            <a:ext cx="609600" cy="542925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05653B23-662D-C83A-5BC5-67E6087F78DB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849" y="3181697"/>
            <a:ext cx="561975" cy="704850"/>
          </a:xfrm>
          <a:prstGeom prst="rect">
            <a:avLst/>
          </a:prstGeom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8506B058-60BC-BB4C-7208-4FF705AB38BE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45" y="1734874"/>
            <a:ext cx="551815" cy="73279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717AD6CC-62E5-2683-DB39-1D8BE2DDCB04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88" y="4747500"/>
            <a:ext cx="552450" cy="742950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05F35A89-CD57-3A17-60EA-3CB32167A069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265" y="1695970"/>
            <a:ext cx="495300" cy="62865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ABDAFA5E-3FBC-FEDE-AF76-4D5DCA376C02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563" y="3275666"/>
            <a:ext cx="495300" cy="628650"/>
          </a:xfrm>
          <a:prstGeom prst="rect">
            <a:avLst/>
          </a:prstGeom>
        </p:spPr>
      </p:pic>
      <p:sp>
        <p:nvSpPr>
          <p:cNvPr id="26" name="pole tekstowe 25">
            <a:extLst>
              <a:ext uri="{FF2B5EF4-FFF2-40B4-BE49-F238E27FC236}">
                <a16:creationId xmlns:a16="http://schemas.microsoft.com/office/drawing/2014/main" id="{99BEFDA9-D3E1-3874-B473-29296CA622DA}"/>
              </a:ext>
            </a:extLst>
          </p:cNvPr>
          <p:cNvSpPr txBox="1"/>
          <p:nvPr/>
        </p:nvSpPr>
        <p:spPr>
          <a:xfrm>
            <a:off x="1316230" y="2103649"/>
            <a:ext cx="2091266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Uchwała Nr VII/44/2024 Rady Miejskiej w Strzelcach Opolskich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z dnia 26 września 2024 r. 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Łącznik prosty 26">
            <a:extLst>
              <a:ext uri="{FF2B5EF4-FFF2-40B4-BE49-F238E27FC236}">
                <a16:creationId xmlns:a16="http://schemas.microsoft.com/office/drawing/2014/main" id="{C47CD63A-9E17-61FB-A208-B74CC839B142}"/>
              </a:ext>
            </a:extLst>
          </p:cNvPr>
          <p:cNvCxnSpPr/>
          <p:nvPr/>
        </p:nvCxnSpPr>
        <p:spPr>
          <a:xfrm>
            <a:off x="1160017" y="1748024"/>
            <a:ext cx="0" cy="1206936"/>
          </a:xfrm>
          <a:prstGeom prst="line">
            <a:avLst/>
          </a:prstGeom>
          <a:ln w="76200">
            <a:solidFill>
              <a:srgbClr val="6AAF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6998A106-D27E-B858-A186-A595026B3175}"/>
              </a:ext>
            </a:extLst>
          </p:cNvPr>
          <p:cNvSpPr txBox="1"/>
          <p:nvPr/>
        </p:nvSpPr>
        <p:spPr>
          <a:xfrm>
            <a:off x="1237812" y="3337463"/>
            <a:ext cx="2435433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396543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02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ZBIERANIE WNIOSKÓW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8B4E66A1-A458-9D0A-C6C4-902FB12931A8}"/>
              </a:ext>
            </a:extLst>
          </p:cNvPr>
          <p:cNvSpPr txBox="1"/>
          <p:nvPr/>
        </p:nvSpPr>
        <p:spPr>
          <a:xfrm>
            <a:off x="1285465" y="3700808"/>
            <a:ext cx="2507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od 29 października 2024 r.</a:t>
            </a:r>
          </a:p>
          <a:p>
            <a:r>
              <a:rPr lang="pl-PL" sz="1200" b="1" dirty="0">
                <a:solidFill>
                  <a:srgbClr val="FF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do 22 listopada 2024 r.</a:t>
            </a:r>
          </a:p>
        </p:txBody>
      </p:sp>
      <p:cxnSp>
        <p:nvCxnSpPr>
          <p:cNvPr id="30" name="Łącznik prosty 29">
            <a:extLst>
              <a:ext uri="{FF2B5EF4-FFF2-40B4-BE49-F238E27FC236}">
                <a16:creationId xmlns:a16="http://schemas.microsoft.com/office/drawing/2014/main" id="{CA085B39-FE90-EB0D-61C3-E33172DBF2E6}"/>
              </a:ext>
            </a:extLst>
          </p:cNvPr>
          <p:cNvCxnSpPr/>
          <p:nvPr/>
        </p:nvCxnSpPr>
        <p:spPr>
          <a:xfrm>
            <a:off x="1163935" y="3359623"/>
            <a:ext cx="0" cy="1206936"/>
          </a:xfrm>
          <a:prstGeom prst="line">
            <a:avLst/>
          </a:prstGeom>
          <a:ln w="76200">
            <a:solidFill>
              <a:srgbClr val="3965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12DC30B2-1050-AE86-F08E-4F58130EE1FA}"/>
              </a:ext>
            </a:extLst>
          </p:cNvPr>
          <p:cNvSpPr txBox="1"/>
          <p:nvPr/>
        </p:nvSpPr>
        <p:spPr>
          <a:xfrm>
            <a:off x="1234142" y="4956681"/>
            <a:ext cx="216928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03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PROJEKTOWANIE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F0F53E9A-F692-F25E-C002-8AFF54AD4F1C}"/>
              </a:ext>
            </a:extLst>
          </p:cNvPr>
          <p:cNvSpPr txBox="1"/>
          <p:nvPr/>
        </p:nvSpPr>
        <p:spPr>
          <a:xfrm>
            <a:off x="1248724" y="5366190"/>
            <a:ext cx="24245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Opracowanie projektu planu ogólnego gminy Strzelce Opolskie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wraz z uzasadnieniem oraz prognozą oddziaływania na środowisko.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33" name="Łącznik prosty 32">
            <a:extLst>
              <a:ext uri="{FF2B5EF4-FFF2-40B4-BE49-F238E27FC236}">
                <a16:creationId xmlns:a16="http://schemas.microsoft.com/office/drawing/2014/main" id="{9B83FD14-B74D-8C13-8522-A613737CE117}"/>
              </a:ext>
            </a:extLst>
          </p:cNvPr>
          <p:cNvCxnSpPr/>
          <p:nvPr/>
        </p:nvCxnSpPr>
        <p:spPr>
          <a:xfrm>
            <a:off x="1163935" y="4956681"/>
            <a:ext cx="0" cy="1206936"/>
          </a:xfrm>
          <a:prstGeom prst="line">
            <a:avLst/>
          </a:prstGeom>
          <a:ln w="762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B863A501-E7B8-2AEF-17F7-92478031CEB3}"/>
              </a:ext>
            </a:extLst>
          </p:cNvPr>
          <p:cNvSpPr txBox="1"/>
          <p:nvPr/>
        </p:nvSpPr>
        <p:spPr>
          <a:xfrm>
            <a:off x="5013609" y="1776747"/>
            <a:ext cx="19303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519ADC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04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OPINIOWANIE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35" name="Łącznik prosty 34">
            <a:extLst>
              <a:ext uri="{FF2B5EF4-FFF2-40B4-BE49-F238E27FC236}">
                <a16:creationId xmlns:a16="http://schemas.microsoft.com/office/drawing/2014/main" id="{F493DC4C-66A9-5789-B08A-D78733DC3FF2}"/>
              </a:ext>
            </a:extLst>
          </p:cNvPr>
          <p:cNvCxnSpPr/>
          <p:nvPr/>
        </p:nvCxnSpPr>
        <p:spPr>
          <a:xfrm>
            <a:off x="4918991" y="1820477"/>
            <a:ext cx="0" cy="1206936"/>
          </a:xfrm>
          <a:prstGeom prst="line">
            <a:avLst/>
          </a:prstGeom>
          <a:ln w="76200">
            <a:solidFill>
              <a:srgbClr val="519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0B5668BD-D326-86C4-48DA-16BC2B126AC7}"/>
              </a:ext>
            </a:extLst>
          </p:cNvPr>
          <p:cNvSpPr txBox="1"/>
          <p:nvPr/>
        </p:nvSpPr>
        <p:spPr>
          <a:xfrm>
            <a:off x="5013609" y="3354051"/>
            <a:ext cx="226092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519ADC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05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UZGADANIANIE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7" name="pole tekstowe 36">
            <a:extLst>
              <a:ext uri="{FF2B5EF4-FFF2-40B4-BE49-F238E27FC236}">
                <a16:creationId xmlns:a16="http://schemas.microsoft.com/office/drawing/2014/main" id="{2E26B3C6-533D-0C2D-1F11-77C047A3D142}"/>
              </a:ext>
            </a:extLst>
          </p:cNvPr>
          <p:cNvSpPr txBox="1"/>
          <p:nvPr/>
        </p:nvSpPr>
        <p:spPr>
          <a:xfrm>
            <a:off x="5046809" y="3737573"/>
            <a:ext cx="2293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Skierowanie projektu planu ogólnego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do uzgadniania.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896E0C3F-011D-893C-08B1-D53A10AEB9BC}"/>
              </a:ext>
            </a:extLst>
          </p:cNvPr>
          <p:cNvCxnSpPr/>
          <p:nvPr/>
        </p:nvCxnSpPr>
        <p:spPr>
          <a:xfrm>
            <a:off x="4919607" y="3359623"/>
            <a:ext cx="0" cy="1206936"/>
          </a:xfrm>
          <a:prstGeom prst="line">
            <a:avLst/>
          </a:prstGeom>
          <a:ln w="76200">
            <a:solidFill>
              <a:srgbClr val="519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A17FBEA6-E5DF-C817-CB8A-1E0769748F40}"/>
              </a:ext>
            </a:extLst>
          </p:cNvPr>
          <p:cNvSpPr txBox="1"/>
          <p:nvPr/>
        </p:nvSpPr>
        <p:spPr>
          <a:xfrm>
            <a:off x="4949618" y="4949690"/>
            <a:ext cx="253475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396543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06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WYKAZ WNIOSKÓW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8F641607-AC8D-865B-A2A0-7A07499693CD}"/>
              </a:ext>
            </a:extLst>
          </p:cNvPr>
          <p:cNvSpPr txBox="1"/>
          <p:nvPr/>
        </p:nvSpPr>
        <p:spPr>
          <a:xfrm>
            <a:off x="5032761" y="5310578"/>
            <a:ext cx="27545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Biuro Architekta Miejskiego przygotowuje dla Burmistrza Strzelec Opolskich wykaz wniosków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do projektu planu ogólnego wraz z propozycją ich rozpatrzenia i uzasadnieniem.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5AC796AE-350E-5785-2C43-CACC835CCC15}"/>
              </a:ext>
            </a:extLst>
          </p:cNvPr>
          <p:cNvCxnSpPr/>
          <p:nvPr/>
        </p:nvCxnSpPr>
        <p:spPr>
          <a:xfrm>
            <a:off x="4918991" y="4956681"/>
            <a:ext cx="0" cy="1206936"/>
          </a:xfrm>
          <a:prstGeom prst="line">
            <a:avLst/>
          </a:prstGeom>
          <a:ln w="76200">
            <a:solidFill>
              <a:srgbClr val="3965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0200AF06-7934-F8C7-CE94-2ED8ABB597B3}"/>
              </a:ext>
            </a:extLst>
          </p:cNvPr>
          <p:cNvSpPr txBox="1"/>
          <p:nvPr/>
        </p:nvSpPr>
        <p:spPr>
          <a:xfrm>
            <a:off x="5028216" y="2147557"/>
            <a:ext cx="23034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Skierowanie projektu planu ogólnego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do opiniowania.</a:t>
            </a:r>
          </a:p>
        </p:txBody>
      </p:sp>
      <p:sp>
        <p:nvSpPr>
          <p:cNvPr id="43" name="pole tekstowe 42">
            <a:extLst>
              <a:ext uri="{FF2B5EF4-FFF2-40B4-BE49-F238E27FC236}">
                <a16:creationId xmlns:a16="http://schemas.microsoft.com/office/drawing/2014/main" id="{8797A0D0-88C1-3B42-46DE-2740115D023B}"/>
              </a:ext>
            </a:extLst>
          </p:cNvPr>
          <p:cNvSpPr txBox="1"/>
          <p:nvPr/>
        </p:nvSpPr>
        <p:spPr>
          <a:xfrm>
            <a:off x="5046809" y="4445035"/>
            <a:ext cx="30957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Wprowadzenie zmian w projekcie po opiniowaniu</a:t>
            </a:r>
            <a:br>
              <a:rPr lang="pl-PL" sz="900" b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 uzgadnianiu = wydłużenie procedury planistycznej</a:t>
            </a:r>
          </a:p>
        </p:txBody>
      </p: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5FED51A3-33D4-E03F-A88B-3B348C1636FF}"/>
              </a:ext>
            </a:extLst>
          </p:cNvPr>
          <p:cNvSpPr txBox="1"/>
          <p:nvPr/>
        </p:nvSpPr>
        <p:spPr>
          <a:xfrm>
            <a:off x="8676715" y="2218045"/>
            <a:ext cx="296496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Konsultacje społeczne trwają co najmniej 28 dni.</a:t>
            </a:r>
          </a:p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Konsultacje mogą odbywać się między innymi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 formie: spotkań otwartych, zbierania uwag.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Łącznik prosty 44">
            <a:extLst>
              <a:ext uri="{FF2B5EF4-FFF2-40B4-BE49-F238E27FC236}">
                <a16:creationId xmlns:a16="http://schemas.microsoft.com/office/drawing/2014/main" id="{0C893A6F-1718-12C9-EF2A-D4B8745D2904}"/>
              </a:ext>
            </a:extLst>
          </p:cNvPr>
          <p:cNvCxnSpPr/>
          <p:nvPr/>
        </p:nvCxnSpPr>
        <p:spPr>
          <a:xfrm>
            <a:off x="8632544" y="1868492"/>
            <a:ext cx="0" cy="1206936"/>
          </a:xfrm>
          <a:prstGeom prst="line">
            <a:avLst/>
          </a:prstGeom>
          <a:ln w="76200">
            <a:solidFill>
              <a:srgbClr val="0052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3697D160-333D-952C-C62F-54ADF32E6260}"/>
              </a:ext>
            </a:extLst>
          </p:cNvPr>
          <p:cNvSpPr txBox="1"/>
          <p:nvPr/>
        </p:nvSpPr>
        <p:spPr>
          <a:xfrm>
            <a:off x="8699869" y="3342562"/>
            <a:ext cx="2538971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0052A7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08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ROZPATRZENIE UWAG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7" name="pole tekstowe 46">
            <a:extLst>
              <a:ext uri="{FF2B5EF4-FFF2-40B4-BE49-F238E27FC236}">
                <a16:creationId xmlns:a16="http://schemas.microsoft.com/office/drawing/2014/main" id="{5CF423F1-9C59-1BF9-3EC9-5B094D6067A2}"/>
              </a:ext>
            </a:extLst>
          </p:cNvPr>
          <p:cNvSpPr txBox="1"/>
          <p:nvPr/>
        </p:nvSpPr>
        <p:spPr>
          <a:xfrm>
            <a:off x="8708733" y="3731791"/>
            <a:ext cx="288733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Wprowadzenie niezbędnych zmian 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do projektu planu ogólnego, wynikających</a:t>
            </a:r>
            <a:b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z konsultacji społecznych.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Łącznik prosty 47">
            <a:extLst>
              <a:ext uri="{FF2B5EF4-FFF2-40B4-BE49-F238E27FC236}">
                <a16:creationId xmlns:a16="http://schemas.microsoft.com/office/drawing/2014/main" id="{51361DE6-120C-3397-FD1E-190756767A94}"/>
              </a:ext>
            </a:extLst>
          </p:cNvPr>
          <p:cNvCxnSpPr/>
          <p:nvPr/>
        </p:nvCxnSpPr>
        <p:spPr>
          <a:xfrm>
            <a:off x="8652904" y="3318771"/>
            <a:ext cx="0" cy="1206936"/>
          </a:xfrm>
          <a:prstGeom prst="line">
            <a:avLst/>
          </a:prstGeom>
          <a:ln w="76200">
            <a:solidFill>
              <a:srgbClr val="0052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ABC5E9C8-4F13-4F3D-FA85-140F3B06923E}"/>
              </a:ext>
            </a:extLst>
          </p:cNvPr>
          <p:cNvSpPr txBox="1"/>
          <p:nvPr/>
        </p:nvSpPr>
        <p:spPr>
          <a:xfrm>
            <a:off x="8731383" y="4972851"/>
            <a:ext cx="216928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8D0E1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09</a:t>
            </a:r>
            <a:r>
              <a:rPr lang="pl-PL" sz="1200" b="1" dirty="0"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UCHWALENIE</a:t>
            </a:r>
            <a:endParaRPr lang="pl-PL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0" name="pole tekstowe 49">
            <a:extLst>
              <a:ext uri="{FF2B5EF4-FFF2-40B4-BE49-F238E27FC236}">
                <a16:creationId xmlns:a16="http://schemas.microsoft.com/office/drawing/2014/main" id="{A2673961-D039-D693-0BD4-8AF9E007FF3C}"/>
              </a:ext>
            </a:extLst>
          </p:cNvPr>
          <p:cNvSpPr txBox="1"/>
          <p:nvPr/>
        </p:nvSpPr>
        <p:spPr>
          <a:xfrm>
            <a:off x="8794929" y="5349800"/>
            <a:ext cx="296496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9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Przedstawienie Radzie Miejskiej projektu planu ogólnego wraz z raportem podsumowującym przebieg konsultacji społecznych.</a:t>
            </a:r>
            <a:endParaRPr lang="pl-PL" sz="9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51" name="Łącznik prosty 50">
            <a:extLst>
              <a:ext uri="{FF2B5EF4-FFF2-40B4-BE49-F238E27FC236}">
                <a16:creationId xmlns:a16="http://schemas.microsoft.com/office/drawing/2014/main" id="{6EC37B8F-3450-B93C-1687-27615B62CCBE}"/>
              </a:ext>
            </a:extLst>
          </p:cNvPr>
          <p:cNvCxnSpPr/>
          <p:nvPr/>
        </p:nvCxnSpPr>
        <p:spPr>
          <a:xfrm>
            <a:off x="8652904" y="4972851"/>
            <a:ext cx="0" cy="1206936"/>
          </a:xfrm>
          <a:prstGeom prst="line">
            <a:avLst/>
          </a:prstGeom>
          <a:ln w="76200">
            <a:solidFill>
              <a:srgbClr val="8D0E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Prostokąt 51">
            <a:extLst>
              <a:ext uri="{FF2B5EF4-FFF2-40B4-BE49-F238E27FC236}">
                <a16:creationId xmlns:a16="http://schemas.microsoft.com/office/drawing/2014/main" id="{AE07470A-BBD1-A5F3-3D0C-A76F61154F73}"/>
              </a:ext>
            </a:extLst>
          </p:cNvPr>
          <p:cNvSpPr/>
          <p:nvPr/>
        </p:nvSpPr>
        <p:spPr>
          <a:xfrm>
            <a:off x="350014" y="3205699"/>
            <a:ext cx="3754802" cy="15173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pole tekstowe 52">
            <a:extLst>
              <a:ext uri="{FF2B5EF4-FFF2-40B4-BE49-F238E27FC236}">
                <a16:creationId xmlns:a16="http://schemas.microsoft.com/office/drawing/2014/main" id="{B625EEE5-AE86-63D1-3A59-89F025386EA5}"/>
              </a:ext>
            </a:extLst>
          </p:cNvPr>
          <p:cNvSpPr txBox="1"/>
          <p:nvPr/>
        </p:nvSpPr>
        <p:spPr>
          <a:xfrm>
            <a:off x="2389924" y="2893222"/>
            <a:ext cx="2169289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rgbClr val="FF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TU JESTEŚMY</a:t>
            </a:r>
          </a:p>
        </p:txBody>
      </p:sp>
      <p:sp>
        <p:nvSpPr>
          <p:cNvPr id="54" name="pole tekstowe 53">
            <a:extLst>
              <a:ext uri="{FF2B5EF4-FFF2-40B4-BE49-F238E27FC236}">
                <a16:creationId xmlns:a16="http://schemas.microsoft.com/office/drawing/2014/main" id="{E7D7387A-75E9-8D64-5CF2-6A9064E79947}"/>
              </a:ext>
            </a:extLst>
          </p:cNvPr>
          <p:cNvSpPr txBox="1"/>
          <p:nvPr/>
        </p:nvSpPr>
        <p:spPr>
          <a:xfrm>
            <a:off x="8652904" y="1810240"/>
            <a:ext cx="35390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0052A7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07</a:t>
            </a:r>
            <a:r>
              <a:rPr lang="pl-PL" sz="18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pl-PL" sz="12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KONSULTACJE SPOŁECZNE</a:t>
            </a:r>
            <a:endParaRPr lang="pl-PL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E6D9B56-E939-BDD5-3F26-E23CC0F16306}"/>
              </a:ext>
            </a:extLst>
          </p:cNvPr>
          <p:cNvSpPr txBox="1">
            <a:spLocks/>
          </p:cNvSpPr>
          <p:nvPr/>
        </p:nvSpPr>
        <p:spPr>
          <a:xfrm>
            <a:off x="336884" y="1159238"/>
            <a:ext cx="11515621" cy="8994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ETAPY SPORZĄDZANIA PLANU OGÓLNEGO GMINY</a:t>
            </a:r>
            <a:endParaRPr lang="pl-P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45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C76367C-638E-C09B-8EF0-0B9062922E4F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A4B115D-0461-EED7-7632-BDB641F4A2C2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FDCF6EB-88A1-73D3-A002-5DD293663AC6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B24153F-4078-1E94-8DFD-4155B076C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18" name="Podtytuł 2">
            <a:extLst>
              <a:ext uri="{FF2B5EF4-FFF2-40B4-BE49-F238E27FC236}">
                <a16:creationId xmlns:a16="http://schemas.microsoft.com/office/drawing/2014/main" id="{5282BAD7-AD35-5847-C6DF-8D87314B232D}"/>
              </a:ext>
            </a:extLst>
          </p:cNvPr>
          <p:cNvSpPr txBox="1">
            <a:spLocks/>
          </p:cNvSpPr>
          <p:nvPr/>
        </p:nvSpPr>
        <p:spPr>
          <a:xfrm>
            <a:off x="333676" y="1145753"/>
            <a:ext cx="11515621" cy="5000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ZŁOŻYĆ WNIOSEK?</a:t>
            </a:r>
          </a:p>
        </p:txBody>
      </p:sp>
      <p:sp>
        <p:nvSpPr>
          <p:cNvPr id="8" name="Pole tekstowe 1">
            <a:extLst>
              <a:ext uri="{FF2B5EF4-FFF2-40B4-BE49-F238E27FC236}">
                <a16:creationId xmlns:a16="http://schemas.microsoft.com/office/drawing/2014/main" id="{F3185066-FDDF-0C25-6DC1-2B9E31AC2109}"/>
              </a:ext>
            </a:extLst>
          </p:cNvPr>
          <p:cNvSpPr txBox="1"/>
          <p:nvPr/>
        </p:nvSpPr>
        <p:spPr>
          <a:xfrm>
            <a:off x="1369710" y="3301458"/>
            <a:ext cx="8542010" cy="263149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80340"/>
            <a:r>
              <a:rPr lang="pl-PL" sz="1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 postaci papierowej</a:t>
            </a:r>
            <a:r>
              <a:rPr lang="pl-PL" sz="14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przekazanej osobiście w siedzibie Urzędu Miejskiego w Strzelcach Opolskich, </a:t>
            </a:r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Plac Myśliwca 1, 47-100 Strzelce Opolskie (kancelaria)</a:t>
            </a:r>
          </a:p>
          <a:p>
            <a:pPr marL="180340">
              <a:spcBef>
                <a:spcPts val="600"/>
              </a:spcBef>
            </a:pPr>
            <a:r>
              <a:rPr lang="pl-PL" sz="1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 postaci papierowej</a:t>
            </a:r>
            <a:r>
              <a:rPr lang="pl-PL" sz="14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przekazanej pocztą na adres: Urząd Miejski w Strzelcach Opolskich, </a:t>
            </a:r>
            <a:br>
              <a:rPr lang="pl-PL" sz="14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Plac Myśliwca 1, 47-100 Strzelce Opolskie</a:t>
            </a:r>
          </a:p>
          <a:p>
            <a:pPr marL="180340"/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pPr marL="180340">
              <a:spcBef>
                <a:spcPts val="1200"/>
              </a:spcBef>
            </a:pPr>
            <a:r>
              <a:rPr lang="pl-PL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 formie dokumentu elektronicznego przekazanego </a:t>
            </a:r>
            <a:r>
              <a:rPr lang="pl-PL" sz="1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 adres e-mail:</a:t>
            </a:r>
            <a:r>
              <a:rPr lang="pl-PL" sz="14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</a:t>
            </a:r>
            <a:r>
              <a:rPr lang="pl-PL" sz="14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um@strzelceopolskie.eu</a:t>
            </a:r>
            <a:endParaRPr lang="pl-PL" sz="1400" i="1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80340"/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 </a:t>
            </a:r>
          </a:p>
          <a:p>
            <a:pPr marL="180340">
              <a:spcBef>
                <a:spcPts val="1200"/>
              </a:spcBef>
            </a:pPr>
            <a:r>
              <a:rPr lang="pl-PL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 formie dokumentu elektronicznego przekazanego za pomocą Elektronicznej Skrzynki Podawczej (</a:t>
            </a:r>
            <a:r>
              <a:rPr lang="pl-PL" sz="14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ePUAP</a:t>
            </a:r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</a:t>
            </a:r>
            <a:r>
              <a:rPr lang="pl-PL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r>
              <a:rPr lang="pl-PL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</a:t>
            </a:r>
            <a:r>
              <a:rPr lang="pl-PL" sz="14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</a:t>
            </a:r>
            <a:r>
              <a:rPr lang="pl-PL" sz="1400" i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UM_Strzelce_Opolskie</a:t>
            </a:r>
            <a:r>
              <a:rPr lang="pl-PL" sz="14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/skrytka</a:t>
            </a:r>
          </a:p>
          <a:p>
            <a:pPr algn="just"/>
            <a:r>
              <a:rPr lang="pl-PL" sz="1400" kern="1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pl-PL" sz="14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Obraz 36" descr="Obraz zawierający tekst, zrzut ekranu, Czcionka&#10;&#10;Opis wygenerowany automatycznie">
            <a:extLst>
              <a:ext uri="{FF2B5EF4-FFF2-40B4-BE49-F238E27FC236}">
                <a16:creationId xmlns:a16="http://schemas.microsoft.com/office/drawing/2014/main" id="{24158081-373E-7A10-FBA8-DACDD69A1D7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8" t="72373" r="78339" b="13479"/>
          <a:stretch/>
        </p:blipFill>
        <p:spPr bwMode="auto">
          <a:xfrm>
            <a:off x="720396" y="4335930"/>
            <a:ext cx="720000" cy="7066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Obraz 37" descr="Obraz zawierający tekst, zrzut ekranu, Czcionka&#10;&#10;Opis wygenerowany automatycznie">
            <a:extLst>
              <a:ext uri="{FF2B5EF4-FFF2-40B4-BE49-F238E27FC236}">
                <a16:creationId xmlns:a16="http://schemas.microsoft.com/office/drawing/2014/main" id="{B11E331F-5CD6-C53D-7F66-B223811C2C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0" t="85686" r="77704"/>
          <a:stretch/>
        </p:blipFill>
        <p:spPr bwMode="auto">
          <a:xfrm>
            <a:off x="720396" y="5176596"/>
            <a:ext cx="720000" cy="6524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Obraz 38" descr="Obraz zawierający tekst, zrzut ekranu, Czcionka&#10;&#10;Opis wygenerowany automatycznie">
            <a:extLst>
              <a:ext uri="{FF2B5EF4-FFF2-40B4-BE49-F238E27FC236}">
                <a16:creationId xmlns:a16="http://schemas.microsoft.com/office/drawing/2014/main" id="{734765EF-BDB5-5C11-CBF0-FF40DEA736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6" t="57950" r="77704" b="28598"/>
          <a:stretch/>
        </p:blipFill>
        <p:spPr bwMode="auto">
          <a:xfrm>
            <a:off x="744960" y="3334458"/>
            <a:ext cx="720000" cy="6655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0" name="Symbol zastępczy zawartości 2">
            <a:extLst>
              <a:ext uri="{FF2B5EF4-FFF2-40B4-BE49-F238E27FC236}">
                <a16:creationId xmlns:a16="http://schemas.microsoft.com/office/drawing/2014/main" id="{5A7E5932-1E91-639B-818F-112975E97A6C}"/>
              </a:ext>
            </a:extLst>
          </p:cNvPr>
          <p:cNvSpPr txBox="1">
            <a:spLocks/>
          </p:cNvSpPr>
          <p:nvPr/>
        </p:nvSpPr>
        <p:spPr>
          <a:xfrm>
            <a:off x="333677" y="1901216"/>
            <a:ext cx="11216974" cy="1387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Wypełniony wniosek do projektu planu ogólnego gminy Strzelce Opolskie </a:t>
            </a:r>
            <a:br>
              <a:rPr lang="pl-PL" sz="18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8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należy składać </a:t>
            </a:r>
            <a:r>
              <a:rPr lang="pl-PL" sz="1800" b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wyłącznie</a:t>
            </a:r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pl-PL" sz="1800" b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na formularzu </a:t>
            </a:r>
            <a:r>
              <a:rPr lang="pl-PL" sz="1800" b="1" i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Pisma dotyczącego aktu planowania przestrzennego </a:t>
            </a:r>
            <a:br>
              <a:rPr lang="pl-PL" sz="1800" i="1" dirty="0">
                <a:solidFill>
                  <a:srgbClr val="0070C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pl-PL" sz="18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 terminie </a:t>
            </a:r>
            <a:r>
              <a:rPr lang="pl-PL" sz="1800" b="1" dirty="0">
                <a:solidFill>
                  <a:srgbClr val="FF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od 29 października 2024 r. do 22 listopada 2024 r. </a:t>
            </a:r>
          </a:p>
          <a:p>
            <a:pPr algn="l">
              <a:spcBef>
                <a:spcPts val="2400"/>
              </a:spcBef>
            </a:pPr>
            <a:r>
              <a:rPr lang="pl-PL" sz="14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Sposób składania wniosków (do wyboru):</a:t>
            </a:r>
            <a:endParaRPr lang="pl-PL" sz="1400" b="1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endParaRPr lang="pl-PL" sz="1800" b="1" dirty="0">
              <a:solidFill>
                <a:srgbClr val="FF000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endParaRPr lang="pl-PL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pl-P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486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A6F0E-4649-B48B-2CF2-891377943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F20EE633-621F-FB96-C39A-ABFB336F660B}"/>
              </a:ext>
            </a:extLst>
          </p:cNvPr>
          <p:cNvSpPr txBox="1"/>
          <p:nvPr/>
        </p:nvSpPr>
        <p:spPr>
          <a:xfrm>
            <a:off x="1185315" y="539728"/>
            <a:ext cx="4455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URZĄD MIEJSKI W STRZELCACH OPOLSKICH</a:t>
            </a:r>
          </a:p>
          <a:p>
            <a:r>
              <a:rPr lang="pl-PL" sz="1200" i="1" dirty="0">
                <a:latin typeface="Arial" panose="020B0604020202020204" pitchFamily="34" charset="0"/>
                <a:cs typeface="Arial" panose="020B0604020202020204" pitchFamily="34" charset="0"/>
              </a:rPr>
              <a:t>BIURO ARCHITEKTA MIEJSKIEGO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85D2E77C-F1B4-27B0-D651-884C3BE1E5CE}"/>
              </a:ext>
            </a:extLst>
          </p:cNvPr>
          <p:cNvCxnSpPr>
            <a:cxnSpLocks/>
          </p:cNvCxnSpPr>
          <p:nvPr/>
        </p:nvCxnSpPr>
        <p:spPr>
          <a:xfrm>
            <a:off x="4697128" y="770560"/>
            <a:ext cx="7161196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B989CBB9-50BB-15E1-0CF1-B43D66C93A35}"/>
              </a:ext>
            </a:extLst>
          </p:cNvPr>
          <p:cNvCxnSpPr>
            <a:cxnSpLocks/>
          </p:cNvCxnSpPr>
          <p:nvPr/>
        </p:nvCxnSpPr>
        <p:spPr>
          <a:xfrm>
            <a:off x="336884" y="770562"/>
            <a:ext cx="75217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DC716662-35A6-3047-2D72-37CD9FFCD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6586" y="178130"/>
            <a:ext cx="1078530" cy="1184863"/>
          </a:xfrm>
          <a:prstGeom prst="rect">
            <a:avLst/>
          </a:prstGeom>
        </p:spPr>
      </p:pic>
      <p:sp>
        <p:nvSpPr>
          <p:cNvPr id="18" name="Podtytuł 2">
            <a:extLst>
              <a:ext uri="{FF2B5EF4-FFF2-40B4-BE49-F238E27FC236}">
                <a16:creationId xmlns:a16="http://schemas.microsoft.com/office/drawing/2014/main" id="{AD270F2F-B1BE-E330-C46C-3E72CE73D71D}"/>
              </a:ext>
            </a:extLst>
          </p:cNvPr>
          <p:cNvSpPr txBox="1">
            <a:spLocks/>
          </p:cNvSpPr>
          <p:nvPr/>
        </p:nvSpPr>
        <p:spPr>
          <a:xfrm>
            <a:off x="333676" y="1145753"/>
            <a:ext cx="11515621" cy="5000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WYGLĄDA FORMULARZ </a:t>
            </a:r>
            <a:r>
              <a:rPr lang="pl-PL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Pisma dotyczącego aktu planowania przestrzennego </a:t>
            </a:r>
          </a:p>
        </p:txBody>
      </p:sp>
      <p:pic>
        <p:nvPicPr>
          <p:cNvPr id="15" name="Obraz 14">
            <a:extLst>
              <a:ext uri="{FF2B5EF4-FFF2-40B4-BE49-F238E27FC236}">
                <a16:creationId xmlns:a16="http://schemas.microsoft.com/office/drawing/2014/main" id="{8244B892-6A0D-63E1-C4B4-CE773142D01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7385" r="6071" b="3463"/>
          <a:stretch/>
        </p:blipFill>
        <p:spPr>
          <a:xfrm>
            <a:off x="512424" y="1645796"/>
            <a:ext cx="3381417" cy="486024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grpSp>
        <p:nvGrpSpPr>
          <p:cNvPr id="16" name="Grupa 15">
            <a:extLst>
              <a:ext uri="{FF2B5EF4-FFF2-40B4-BE49-F238E27FC236}">
                <a16:creationId xmlns:a16="http://schemas.microsoft.com/office/drawing/2014/main" id="{32D4172C-ADFB-3168-6B6B-31C7C71D1A5C}"/>
              </a:ext>
            </a:extLst>
          </p:cNvPr>
          <p:cNvGrpSpPr/>
          <p:nvPr/>
        </p:nvGrpSpPr>
        <p:grpSpPr>
          <a:xfrm>
            <a:off x="4239866" y="1645795"/>
            <a:ext cx="3655960" cy="4860249"/>
            <a:chOff x="4641273" y="2297337"/>
            <a:chExt cx="2909454" cy="4288092"/>
          </a:xfrm>
        </p:grpSpPr>
        <p:pic>
          <p:nvPicPr>
            <p:cNvPr id="17" name="Obraz 16">
              <a:extLst>
                <a:ext uri="{FF2B5EF4-FFF2-40B4-BE49-F238E27FC236}">
                  <a16:creationId xmlns:a16="http://schemas.microsoft.com/office/drawing/2014/main" id="{128A3740-2B1F-AC74-7C5B-00D14F3EFC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70" t="1420" r="6969" b="9429"/>
            <a:stretch/>
          </p:blipFill>
          <p:spPr>
            <a:xfrm>
              <a:off x="4641273" y="2297337"/>
              <a:ext cx="2909454" cy="4288092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9" name="Prostokąt 18">
              <a:extLst>
                <a:ext uri="{FF2B5EF4-FFF2-40B4-BE49-F238E27FC236}">
                  <a16:creationId xmlns:a16="http://schemas.microsoft.com/office/drawing/2014/main" id="{ECEA72B1-24A2-275E-8843-C0F38F9EDD3A}"/>
                </a:ext>
              </a:extLst>
            </p:cNvPr>
            <p:cNvSpPr/>
            <p:nvPr/>
          </p:nvSpPr>
          <p:spPr>
            <a:xfrm>
              <a:off x="4663945" y="2418248"/>
              <a:ext cx="2870410" cy="196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0" name="Grupa 19">
            <a:extLst>
              <a:ext uri="{FF2B5EF4-FFF2-40B4-BE49-F238E27FC236}">
                <a16:creationId xmlns:a16="http://schemas.microsoft.com/office/drawing/2014/main" id="{6882A4C7-E296-F6DB-D179-898DCA9FAC38}"/>
              </a:ext>
            </a:extLst>
          </p:cNvPr>
          <p:cNvGrpSpPr/>
          <p:nvPr/>
        </p:nvGrpSpPr>
        <p:grpSpPr>
          <a:xfrm>
            <a:off x="8239286" y="1624161"/>
            <a:ext cx="3494954" cy="4881883"/>
            <a:chOff x="8388298" y="2284143"/>
            <a:chExt cx="2983351" cy="4283794"/>
          </a:xfrm>
        </p:grpSpPr>
        <p:pic>
          <p:nvPicPr>
            <p:cNvPr id="21" name="Obraz 20">
              <a:extLst>
                <a:ext uri="{FF2B5EF4-FFF2-40B4-BE49-F238E27FC236}">
                  <a16:creationId xmlns:a16="http://schemas.microsoft.com/office/drawing/2014/main" id="{AAEBB58B-2F2E-964E-7894-28432D086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35" t="2653" r="5430" b="8284"/>
            <a:stretch/>
          </p:blipFill>
          <p:spPr>
            <a:xfrm>
              <a:off x="8388298" y="2284143"/>
              <a:ext cx="2983351" cy="428379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22" name="Prostokąt 21">
              <a:extLst>
                <a:ext uri="{FF2B5EF4-FFF2-40B4-BE49-F238E27FC236}">
                  <a16:creationId xmlns:a16="http://schemas.microsoft.com/office/drawing/2014/main" id="{90F8CB72-48D5-EDAC-7D01-8AE5627BF705}"/>
                </a:ext>
              </a:extLst>
            </p:cNvPr>
            <p:cNvSpPr/>
            <p:nvPr/>
          </p:nvSpPr>
          <p:spPr>
            <a:xfrm>
              <a:off x="8442458" y="2388020"/>
              <a:ext cx="2870410" cy="1964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378332388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728</Words>
  <Application>Microsoft Office PowerPoint</Application>
  <PresentationFormat>Panoramiczny</PresentationFormat>
  <Paragraphs>105</Paragraphs>
  <Slides>13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Cambria Math</vt:lpstr>
      <vt:lpstr>Verdana</vt:lpstr>
      <vt:lpstr>Motyw pakietu Office</vt:lpstr>
      <vt:lpstr>PLAN OGÓLNY GMINY STRZELCE OPOLSKIE</vt:lpstr>
      <vt:lpstr>PLAN OGÓLNY GMINY STRZELCE OPOLSKIE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Alicja Stasińska</dc:creator>
  <cp:lastModifiedBy>Justyna Gruchot</cp:lastModifiedBy>
  <cp:revision>15</cp:revision>
  <cp:lastPrinted>2024-09-23T12:24:30Z</cp:lastPrinted>
  <dcterms:created xsi:type="dcterms:W3CDTF">2024-08-27T11:37:45Z</dcterms:created>
  <dcterms:modified xsi:type="dcterms:W3CDTF">2024-10-30T09:23:31Z</dcterms:modified>
</cp:coreProperties>
</file>